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65" r:id="rId3"/>
    <p:sldId id="270" r:id="rId4"/>
    <p:sldId id="271" r:id="rId5"/>
    <p:sldId id="272" r:id="rId6"/>
    <p:sldId id="286" r:id="rId7"/>
    <p:sldId id="273" r:id="rId8"/>
    <p:sldId id="274" r:id="rId9"/>
    <p:sldId id="287" r:id="rId10"/>
    <p:sldId id="260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9144000" cy="6858000" type="screen4x3"/>
  <p:notesSz cx="6797675" cy="9926638"/>
  <p:defaultTextStyle>
    <a:defPPr>
      <a:defRPr lang="zh-HK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000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4660"/>
  </p:normalViewPr>
  <p:slideViewPr>
    <p:cSldViewPr>
      <p:cViewPr>
        <p:scale>
          <a:sx n="52" d="100"/>
          <a:sy n="52" d="100"/>
        </p:scale>
        <p:origin x="-3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\Desktop\Q081_chart_20120625_v1.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\Desktop\Q081_chart_20120625_v1.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\Desktop\Q081_chart_20120625_v1.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\Desktop\Q081_chart_20120625_v1.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dward\Desktop\Q081_chart_20120625_v1.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 lang="zh-HK">
                <a:latin typeface="Times New Roman" pitchFamily="18" charset="0"/>
                <a:cs typeface="Times New Roman" pitchFamily="18" charset="0"/>
              </a:defRPr>
            </a:pPr>
            <a:r>
              <a:rPr lang="zh-TW" altLang="en-US" sz="1600" dirty="0">
                <a:latin typeface="Times New Roman" pitchFamily="18" charset="0"/>
                <a:cs typeface="Times New Roman" pitchFamily="18" charset="0"/>
              </a:rPr>
              <a:t>身分類別認同（按次）</a:t>
            </a:r>
            <a:br>
              <a:rPr lang="zh-TW" alt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Ethnic Identity (per poll)</a:t>
            </a:r>
          </a:p>
          <a:p>
            <a:pPr>
              <a:defRPr lang="zh-HK">
                <a:latin typeface="Times New Roman" pitchFamily="18" charset="0"/>
                <a:cs typeface="Times New Roman" pitchFamily="18" charset="0"/>
              </a:defRPr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(8/1997 - 6/2012)</a:t>
            </a:r>
          </a:p>
        </c:rich>
      </c:tx>
      <c:layout>
        <c:manualLayout>
          <c:xMode val="edge"/>
          <c:yMode val="edge"/>
          <c:x val="0.35484893713937887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7.4215242415478694E-2"/>
          <c:y val="0.15227757024680338"/>
          <c:w val="0.78393552649750364"/>
          <c:h val="0.65822731652586475"/>
        </c:manualLayout>
      </c:layout>
      <c:lineChart>
        <c:grouping val="standard"/>
        <c:ser>
          <c:idx val="0"/>
          <c:order val="0"/>
          <c:tx>
            <c:strRef>
              <c:f>'%_summary_overall'!$C$2</c:f>
              <c:strCache>
                <c:ptCount val="1"/>
                <c:pt idx="0">
                  <c:v>香港人 Hong Kong Citizen</c:v>
                </c:pt>
              </c:strCache>
            </c:strRef>
          </c:tx>
          <c:marker>
            <c:symbol val="square"/>
            <c:size val="5"/>
            <c:spPr>
              <a:solidFill>
                <a:schemeClr val="accent1"/>
              </a:solidFill>
            </c:spPr>
          </c:marker>
          <c:dPt>
            <c:idx val="5"/>
            <c:marker>
              <c:symbol val="none"/>
            </c:marker>
            <c:spPr>
              <a:ln>
                <a:prstDash val="sysDot"/>
              </a:ln>
            </c:spPr>
          </c:dPt>
          <c:dPt>
            <c:idx val="6"/>
            <c:spPr>
              <a:ln>
                <a:prstDash val="sysDot"/>
              </a:ln>
            </c:spPr>
          </c:dPt>
          <c:dPt>
            <c:idx val="7"/>
            <c:marker>
              <c:symbol val="none"/>
            </c:marker>
            <c:spPr>
              <a:ln>
                <a:prstDash val="sysDot"/>
              </a:ln>
            </c:spPr>
          </c:dPt>
          <c:dPt>
            <c:idx val="8"/>
            <c:spPr>
              <a:ln>
                <a:prstDash val="sysDot"/>
              </a:ln>
            </c:spPr>
          </c:dPt>
          <c:cat>
            <c:strRef>
              <c:f>'%_summary_overall'!$B$3:$B$50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'%_summary_overall'!$C$3:$C$50</c:f>
              <c:numCache>
                <c:formatCode>0.0%</c:formatCode>
                <c:ptCount val="48"/>
                <c:pt idx="0">
                  <c:v>0.34900000000000014</c:v>
                </c:pt>
                <c:pt idx="1">
                  <c:v>0.36200000000000021</c:v>
                </c:pt>
                <c:pt idx="2">
                  <c:v>0.36600000000000021</c:v>
                </c:pt>
                <c:pt idx="3">
                  <c:v>0.35800000000000015</c:v>
                </c:pt>
                <c:pt idx="4">
                  <c:v>0.34200000000000008</c:v>
                </c:pt>
                <c:pt idx="5">
                  <c:v>0.3177065868263475</c:v>
                </c:pt>
                <c:pt idx="6">
                  <c:v>0.29341317365269487</c:v>
                </c:pt>
                <c:pt idx="7">
                  <c:v>0.35020658682634731</c:v>
                </c:pt>
                <c:pt idx="8">
                  <c:v>0.40700000000000008</c:v>
                </c:pt>
                <c:pt idx="9">
                  <c:v>0.41000000000000014</c:v>
                </c:pt>
                <c:pt idx="10">
                  <c:v>0.43400000000000016</c:v>
                </c:pt>
                <c:pt idx="11">
                  <c:v>0.39900000000000024</c:v>
                </c:pt>
                <c:pt idx="12">
                  <c:v>0.30300000000000021</c:v>
                </c:pt>
                <c:pt idx="13">
                  <c:v>0.31200000000000017</c:v>
                </c:pt>
                <c:pt idx="14">
                  <c:v>0.39000000000000018</c:v>
                </c:pt>
                <c:pt idx="15">
                  <c:v>0.38300000000000017</c:v>
                </c:pt>
                <c:pt idx="16">
                  <c:v>0.38700000000000018</c:v>
                </c:pt>
                <c:pt idx="17">
                  <c:v>0.35500000000000015</c:v>
                </c:pt>
                <c:pt idx="18">
                  <c:v>0.37000000000000016</c:v>
                </c:pt>
                <c:pt idx="19">
                  <c:v>0.35600000000000015</c:v>
                </c:pt>
                <c:pt idx="20">
                  <c:v>0.31400000000000017</c:v>
                </c:pt>
                <c:pt idx="21">
                  <c:v>0.36100000000000021</c:v>
                </c:pt>
                <c:pt idx="22">
                  <c:v>0.26100000000000001</c:v>
                </c:pt>
                <c:pt idx="23">
                  <c:v>0.31900000000000017</c:v>
                </c:pt>
                <c:pt idx="24">
                  <c:v>0.27500000000000002</c:v>
                </c:pt>
                <c:pt idx="25">
                  <c:v>0.32200000000000017</c:v>
                </c:pt>
                <c:pt idx="26">
                  <c:v>0.28900000000000015</c:v>
                </c:pt>
                <c:pt idx="27">
                  <c:v>0.31100000000000017</c:v>
                </c:pt>
                <c:pt idx="28">
                  <c:v>0.28500000000000014</c:v>
                </c:pt>
                <c:pt idx="29">
                  <c:v>0.36700000000000021</c:v>
                </c:pt>
                <c:pt idx="30">
                  <c:v>0.24900000000000008</c:v>
                </c:pt>
                <c:pt idx="31">
                  <c:v>0.28000000000000008</c:v>
                </c:pt>
                <c:pt idx="32">
                  <c:v>0.25900000000000001</c:v>
                </c:pt>
                <c:pt idx="33">
                  <c:v>0.24000000000000007</c:v>
                </c:pt>
                <c:pt idx="34">
                  <c:v>0.24800000000000008</c:v>
                </c:pt>
                <c:pt idx="35">
                  <c:v>0.24800432706180209</c:v>
                </c:pt>
                <c:pt idx="36">
                  <c:v>0.224245761274808</c:v>
                </c:pt>
                <c:pt idx="37">
                  <c:v>0.234129259043105</c:v>
                </c:pt>
                <c:pt idx="38">
                  <c:v>0.2345623303924462</c:v>
                </c:pt>
                <c:pt idx="39">
                  <c:v>0.18065364033011891</c:v>
                </c:pt>
                <c:pt idx="40">
                  <c:v>0.21799171907899809</c:v>
                </c:pt>
                <c:pt idx="41">
                  <c:v>0.24731356883970099</c:v>
                </c:pt>
                <c:pt idx="42">
                  <c:v>0.37632248243767241</c:v>
                </c:pt>
                <c:pt idx="43">
                  <c:v>0.25250674862949801</c:v>
                </c:pt>
                <c:pt idx="44">
                  <c:v>0.35531661333487058</c:v>
                </c:pt>
                <c:pt idx="45">
                  <c:v>0.43826605087758702</c:v>
                </c:pt>
                <c:pt idx="46">
                  <c:v>0.37675014268582702</c:v>
                </c:pt>
                <c:pt idx="47">
                  <c:v>0.45516745933182384</c:v>
                </c:pt>
              </c:numCache>
            </c:numRef>
          </c:val>
        </c:ser>
        <c:ser>
          <c:idx val="1"/>
          <c:order val="1"/>
          <c:tx>
            <c:strRef>
              <c:f>'%_summary_overall'!$D$2</c:f>
              <c:strCache>
                <c:ptCount val="1"/>
                <c:pt idx="0">
                  <c:v>中國人 Chinese Citizen</c:v>
                </c:pt>
              </c:strCache>
            </c:strRef>
          </c:tx>
          <c:spPr>
            <a:ln>
              <a:solidFill>
                <a:srgbClr val="CC0000"/>
              </a:solidFill>
            </a:ln>
          </c:spPr>
          <c:marker>
            <c:symbol val="triangle"/>
            <c:size val="5"/>
            <c:spPr>
              <a:solidFill>
                <a:srgbClr val="CC0000"/>
              </a:solidFill>
              <a:ln>
                <a:solidFill>
                  <a:srgbClr val="CC0000"/>
                </a:solidFill>
              </a:ln>
            </c:spPr>
          </c:marker>
          <c:dPt>
            <c:idx val="5"/>
            <c:spPr>
              <a:ln>
                <a:solidFill>
                  <a:srgbClr val="CC0000"/>
                </a:solidFill>
                <a:prstDash val="sysDot"/>
              </a:ln>
            </c:spPr>
          </c:dPt>
          <c:dPt>
            <c:idx val="6"/>
            <c:spPr>
              <a:ln>
                <a:solidFill>
                  <a:srgbClr val="CC0000"/>
                </a:solidFill>
                <a:prstDash val="sysDot"/>
              </a:ln>
            </c:spPr>
          </c:dPt>
          <c:dPt>
            <c:idx val="7"/>
            <c:spPr>
              <a:ln>
                <a:solidFill>
                  <a:srgbClr val="CC0000"/>
                </a:solidFill>
                <a:prstDash val="sysDot"/>
              </a:ln>
            </c:spPr>
          </c:dPt>
          <c:dPt>
            <c:idx val="8"/>
            <c:spPr>
              <a:ln>
                <a:solidFill>
                  <a:srgbClr val="CC0000"/>
                </a:solidFill>
                <a:prstDash val="sysDot"/>
              </a:ln>
            </c:spPr>
          </c:dPt>
          <c:cat>
            <c:strRef>
              <c:f>'%_summary_overall'!$B$3:$B$50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'%_summary_overall'!$D$3:$D$50</c:f>
              <c:numCache>
                <c:formatCode>0.0%</c:formatCode>
                <c:ptCount val="48"/>
                <c:pt idx="0">
                  <c:v>0.18600000000000008</c:v>
                </c:pt>
                <c:pt idx="1">
                  <c:v>0.17500000000000004</c:v>
                </c:pt>
                <c:pt idx="2">
                  <c:v>0.17500000000000004</c:v>
                </c:pt>
                <c:pt idx="3">
                  <c:v>0.18200000000000008</c:v>
                </c:pt>
                <c:pt idx="4">
                  <c:v>0.24800000000000008</c:v>
                </c:pt>
                <c:pt idx="5">
                  <c:v>0.23677445109780448</c:v>
                </c:pt>
                <c:pt idx="6">
                  <c:v>0.22554890219560886</c:v>
                </c:pt>
                <c:pt idx="7">
                  <c:v>0.19877445109780448</c:v>
                </c:pt>
                <c:pt idx="8">
                  <c:v>0.17200000000000001</c:v>
                </c:pt>
                <c:pt idx="9">
                  <c:v>0.17600000000000007</c:v>
                </c:pt>
                <c:pt idx="10">
                  <c:v>0.18000000000000008</c:v>
                </c:pt>
                <c:pt idx="11">
                  <c:v>0.17</c:v>
                </c:pt>
                <c:pt idx="12">
                  <c:v>0.253</c:v>
                </c:pt>
                <c:pt idx="13">
                  <c:v>0.255</c:v>
                </c:pt>
                <c:pt idx="14">
                  <c:v>0.19900000000000001</c:v>
                </c:pt>
                <c:pt idx="15">
                  <c:v>0.13800000000000001</c:v>
                </c:pt>
                <c:pt idx="16">
                  <c:v>0.20400000000000001</c:v>
                </c:pt>
                <c:pt idx="17">
                  <c:v>0.22800000000000001</c:v>
                </c:pt>
                <c:pt idx="18">
                  <c:v>0.17400000000000004</c:v>
                </c:pt>
                <c:pt idx="19">
                  <c:v>0.252</c:v>
                </c:pt>
                <c:pt idx="20">
                  <c:v>0.28200000000000008</c:v>
                </c:pt>
                <c:pt idx="21">
                  <c:v>0.28400000000000014</c:v>
                </c:pt>
                <c:pt idx="22">
                  <c:v>0.25800000000000001</c:v>
                </c:pt>
                <c:pt idx="23">
                  <c:v>0.31500000000000017</c:v>
                </c:pt>
                <c:pt idx="24">
                  <c:v>0.28300000000000008</c:v>
                </c:pt>
                <c:pt idx="25">
                  <c:v>0.32500000000000018</c:v>
                </c:pt>
                <c:pt idx="26">
                  <c:v>0.32500000000000018</c:v>
                </c:pt>
                <c:pt idx="27">
                  <c:v>0.29700000000000021</c:v>
                </c:pt>
                <c:pt idx="28">
                  <c:v>0.32300000000000018</c:v>
                </c:pt>
                <c:pt idx="29">
                  <c:v>0.29000000000000015</c:v>
                </c:pt>
                <c:pt idx="30">
                  <c:v>0.32500000000000018</c:v>
                </c:pt>
                <c:pt idx="31">
                  <c:v>0.33000000000000024</c:v>
                </c:pt>
                <c:pt idx="32">
                  <c:v>0.31600000000000017</c:v>
                </c:pt>
                <c:pt idx="33">
                  <c:v>0.36400000000000021</c:v>
                </c:pt>
                <c:pt idx="34">
                  <c:v>0.30731876132150043</c:v>
                </c:pt>
                <c:pt idx="35">
                  <c:v>0.34575919218038881</c:v>
                </c:pt>
                <c:pt idx="36">
                  <c:v>0.31844615515945146</c:v>
                </c:pt>
                <c:pt idx="37">
                  <c:v>0.264165630264108</c:v>
                </c:pt>
                <c:pt idx="38">
                  <c:v>0.27213779366170893</c:v>
                </c:pt>
                <c:pt idx="39">
                  <c:v>0.38644130010698602</c:v>
                </c:pt>
                <c:pt idx="40">
                  <c:v>0.34418812956424033</c:v>
                </c:pt>
                <c:pt idx="41">
                  <c:v>0.29349400366085332</c:v>
                </c:pt>
                <c:pt idx="42">
                  <c:v>0.24226520719769323</c:v>
                </c:pt>
                <c:pt idx="43">
                  <c:v>0.27756629535101324</c:v>
                </c:pt>
                <c:pt idx="44">
                  <c:v>0.21143098762053408</c:v>
                </c:pt>
                <c:pt idx="45">
                  <c:v>0.23468087663637491</c:v>
                </c:pt>
                <c:pt idx="46">
                  <c:v>0.16630352431503592</c:v>
                </c:pt>
                <c:pt idx="47">
                  <c:v>0.18193674009124944</c:v>
                </c:pt>
              </c:numCache>
            </c:numRef>
          </c:val>
        </c:ser>
        <c:ser>
          <c:idx val="2"/>
          <c:order val="2"/>
          <c:tx>
            <c:strRef>
              <c:f>'%_summary_overall'!$E$2</c:f>
              <c:strCache>
                <c:ptCount val="1"/>
                <c:pt idx="0">
                  <c:v>香港的中國人 Hong Kong's Chinese Citizen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circle"/>
            <c:size val="5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dPt>
            <c:idx val="5"/>
            <c:marker>
              <c:symbol val="none"/>
            </c:marker>
            <c:spPr>
              <a:ln>
                <a:solidFill>
                  <a:srgbClr val="92D050"/>
                </a:solidFill>
                <a:prstDash val="sysDot"/>
              </a:ln>
            </c:spPr>
          </c:dPt>
          <c:dPt>
            <c:idx val="6"/>
            <c:spPr>
              <a:ln>
                <a:solidFill>
                  <a:srgbClr val="92D050"/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>
                <a:solidFill>
                  <a:srgbClr val="92D050"/>
                </a:solidFill>
                <a:prstDash val="sysDot"/>
              </a:ln>
            </c:spPr>
          </c:dPt>
          <c:dPt>
            <c:idx val="8"/>
            <c:spPr>
              <a:ln>
                <a:solidFill>
                  <a:srgbClr val="92D050"/>
                </a:solidFill>
                <a:prstDash val="sysDot"/>
              </a:ln>
            </c:spPr>
          </c:dPt>
          <c:cat>
            <c:strRef>
              <c:f>'%_summary_overall'!$B$3:$B$50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'%_summary_overall'!$E$3:$E$50</c:f>
              <c:numCache>
                <c:formatCode>0.0%</c:formatCode>
                <c:ptCount val="48"/>
                <c:pt idx="0">
                  <c:v>0.20100000000000001</c:v>
                </c:pt>
                <c:pt idx="1">
                  <c:v>0.20300000000000001</c:v>
                </c:pt>
                <c:pt idx="2">
                  <c:v>0.20100000000000001</c:v>
                </c:pt>
                <c:pt idx="3">
                  <c:v>0.18900000000000008</c:v>
                </c:pt>
                <c:pt idx="4">
                  <c:v>0.18700000000000008</c:v>
                </c:pt>
                <c:pt idx="5">
                  <c:v>0.19230239520958076</c:v>
                </c:pt>
                <c:pt idx="6">
                  <c:v>0.19760479041916171</c:v>
                </c:pt>
                <c:pt idx="7">
                  <c:v>0.17430239520958085</c:v>
                </c:pt>
                <c:pt idx="8">
                  <c:v>0.15100000000000008</c:v>
                </c:pt>
                <c:pt idx="9">
                  <c:v>0.15300000000000008</c:v>
                </c:pt>
                <c:pt idx="10">
                  <c:v>0.13100000000000001</c:v>
                </c:pt>
                <c:pt idx="11">
                  <c:v>0.112</c:v>
                </c:pt>
                <c:pt idx="12">
                  <c:v>0.17500000000000004</c:v>
                </c:pt>
                <c:pt idx="13">
                  <c:v>0.16200000000000001</c:v>
                </c:pt>
                <c:pt idx="14">
                  <c:v>0.17200000000000001</c:v>
                </c:pt>
                <c:pt idx="15">
                  <c:v>0.19500000000000001</c:v>
                </c:pt>
                <c:pt idx="16">
                  <c:v>0.14200000000000004</c:v>
                </c:pt>
                <c:pt idx="17">
                  <c:v>0.14000000000000001</c:v>
                </c:pt>
                <c:pt idx="18">
                  <c:v>0.14500000000000007</c:v>
                </c:pt>
                <c:pt idx="19">
                  <c:v>0.13800000000000001</c:v>
                </c:pt>
                <c:pt idx="20">
                  <c:v>0.16</c:v>
                </c:pt>
                <c:pt idx="21">
                  <c:v>0.13300000000000001</c:v>
                </c:pt>
                <c:pt idx="22">
                  <c:v>0.17600000000000007</c:v>
                </c:pt>
                <c:pt idx="23">
                  <c:v>0.10400000000000002</c:v>
                </c:pt>
                <c:pt idx="24">
                  <c:v>0.17900000000000008</c:v>
                </c:pt>
                <c:pt idx="25">
                  <c:v>0.13</c:v>
                </c:pt>
                <c:pt idx="26">
                  <c:v>0.15000000000000008</c:v>
                </c:pt>
                <c:pt idx="27">
                  <c:v>0.14300000000000004</c:v>
                </c:pt>
                <c:pt idx="28">
                  <c:v>0.15000000000000008</c:v>
                </c:pt>
                <c:pt idx="29">
                  <c:v>0.11899999999999998</c:v>
                </c:pt>
                <c:pt idx="30">
                  <c:v>0.15600000000000008</c:v>
                </c:pt>
                <c:pt idx="31">
                  <c:v>0.14300000000000004</c:v>
                </c:pt>
                <c:pt idx="32">
                  <c:v>0.16200000000000001</c:v>
                </c:pt>
                <c:pt idx="33">
                  <c:v>0.14700000000000008</c:v>
                </c:pt>
                <c:pt idx="34">
                  <c:v>0.16900000000000001</c:v>
                </c:pt>
                <c:pt idx="35">
                  <c:v>0.14853109900188999</c:v>
                </c:pt>
                <c:pt idx="36">
                  <c:v>0.20105128801211208</c:v>
                </c:pt>
                <c:pt idx="37">
                  <c:v>0.16691046097930212</c:v>
                </c:pt>
                <c:pt idx="38">
                  <c:v>0.15998889710476313</c:v>
                </c:pt>
                <c:pt idx="39">
                  <c:v>0.13254776452979108</c:v>
                </c:pt>
                <c:pt idx="40">
                  <c:v>0.129861851588042</c:v>
                </c:pt>
                <c:pt idx="41">
                  <c:v>0.13324093818174512</c:v>
                </c:pt>
                <c:pt idx="42">
                  <c:v>0.13100353786002808</c:v>
                </c:pt>
                <c:pt idx="43">
                  <c:v>0.14755515573629113</c:v>
                </c:pt>
                <c:pt idx="44">
                  <c:v>0.13840575054768808</c:v>
                </c:pt>
                <c:pt idx="45">
                  <c:v>0.10311294010976498</c:v>
                </c:pt>
                <c:pt idx="46">
                  <c:v>0.17807974237536908</c:v>
                </c:pt>
                <c:pt idx="47">
                  <c:v>0.11656477976175521</c:v>
                </c:pt>
              </c:numCache>
            </c:numRef>
          </c:val>
        </c:ser>
        <c:ser>
          <c:idx val="3"/>
          <c:order val="3"/>
          <c:tx>
            <c:strRef>
              <c:f>'%_summary_overall'!$F$2</c:f>
              <c:strCache>
                <c:ptCount val="1"/>
                <c:pt idx="0">
                  <c:v>中國的香港人 China's Hong Kong Citizen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x"/>
            <c:size val="5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dPt>
            <c:idx val="5"/>
            <c:marker>
              <c:symbol val="none"/>
            </c:marker>
            <c:spPr>
              <a:ln>
                <a:solidFill>
                  <a:srgbClr val="7030A0"/>
                </a:solidFill>
                <a:prstDash val="sysDot"/>
              </a:ln>
            </c:spPr>
          </c:dPt>
          <c:dPt>
            <c:idx val="6"/>
            <c:spPr>
              <a:ln>
                <a:solidFill>
                  <a:srgbClr val="7030A0"/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>
                <a:solidFill>
                  <a:srgbClr val="7030A0"/>
                </a:solidFill>
                <a:prstDash val="sysDot"/>
              </a:ln>
            </c:spPr>
          </c:dPt>
          <c:dPt>
            <c:idx val="8"/>
            <c:spPr>
              <a:ln>
                <a:solidFill>
                  <a:srgbClr val="7030A0"/>
                </a:solidFill>
                <a:prstDash val="sysDot"/>
              </a:ln>
            </c:spPr>
          </c:dPt>
          <c:cat>
            <c:strRef>
              <c:f>'%_summary_overall'!$B$3:$B$50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'%_summary_overall'!$F$3:$F$50</c:f>
              <c:numCache>
                <c:formatCode>0.0%</c:formatCode>
                <c:ptCount val="48"/>
                <c:pt idx="0">
                  <c:v>0.24800000000000008</c:v>
                </c:pt>
                <c:pt idx="1">
                  <c:v>0.24200000000000008</c:v>
                </c:pt>
                <c:pt idx="2">
                  <c:v>0.22600000000000001</c:v>
                </c:pt>
                <c:pt idx="3">
                  <c:v>0.22900000000000001</c:v>
                </c:pt>
                <c:pt idx="4">
                  <c:v>0.18600000000000008</c:v>
                </c:pt>
                <c:pt idx="5">
                  <c:v>0.22074451097804387</c:v>
                </c:pt>
                <c:pt idx="6">
                  <c:v>0.2554890219560878</c:v>
                </c:pt>
                <c:pt idx="7">
                  <c:v>0.23924451097804389</c:v>
                </c:pt>
                <c:pt idx="8">
                  <c:v>0.223</c:v>
                </c:pt>
                <c:pt idx="9">
                  <c:v>0.20900000000000007</c:v>
                </c:pt>
                <c:pt idx="10">
                  <c:v>0.2</c:v>
                </c:pt>
                <c:pt idx="11">
                  <c:v>0.25</c:v>
                </c:pt>
                <c:pt idx="12">
                  <c:v>0.23300000000000001</c:v>
                </c:pt>
                <c:pt idx="13">
                  <c:v>0.23700000000000004</c:v>
                </c:pt>
                <c:pt idx="14">
                  <c:v>0.20900000000000007</c:v>
                </c:pt>
                <c:pt idx="15">
                  <c:v>0.23200000000000001</c:v>
                </c:pt>
                <c:pt idx="16">
                  <c:v>0.21400000000000008</c:v>
                </c:pt>
                <c:pt idx="17">
                  <c:v>0.22900000000000001</c:v>
                </c:pt>
                <c:pt idx="18">
                  <c:v>0.26800000000000002</c:v>
                </c:pt>
                <c:pt idx="19">
                  <c:v>0.191</c:v>
                </c:pt>
                <c:pt idx="20">
                  <c:v>0.21700000000000008</c:v>
                </c:pt>
                <c:pt idx="21">
                  <c:v>0.18300000000000008</c:v>
                </c:pt>
                <c:pt idx="22">
                  <c:v>0.27900000000000008</c:v>
                </c:pt>
                <c:pt idx="23">
                  <c:v>0.20500000000000004</c:v>
                </c:pt>
                <c:pt idx="24">
                  <c:v>0.23300000000000001</c:v>
                </c:pt>
                <c:pt idx="25">
                  <c:v>0.18100000000000008</c:v>
                </c:pt>
                <c:pt idx="26">
                  <c:v>0.22</c:v>
                </c:pt>
                <c:pt idx="27">
                  <c:v>0.21300000000000008</c:v>
                </c:pt>
                <c:pt idx="28">
                  <c:v>0.223</c:v>
                </c:pt>
                <c:pt idx="29">
                  <c:v>0.192</c:v>
                </c:pt>
                <c:pt idx="30">
                  <c:v>0.23400000000000001</c:v>
                </c:pt>
                <c:pt idx="31">
                  <c:v>0.21200000000000008</c:v>
                </c:pt>
                <c:pt idx="32">
                  <c:v>0.23100000000000001</c:v>
                </c:pt>
                <c:pt idx="33">
                  <c:v>0.21200000000000008</c:v>
                </c:pt>
                <c:pt idx="34">
                  <c:v>0.26500000000000001</c:v>
                </c:pt>
                <c:pt idx="35">
                  <c:v>0.25125942582824401</c:v>
                </c:pt>
                <c:pt idx="36">
                  <c:v>0.24329456073960401</c:v>
                </c:pt>
                <c:pt idx="37">
                  <c:v>0.31819701176610499</c:v>
                </c:pt>
                <c:pt idx="38">
                  <c:v>0.31478656752641232</c:v>
                </c:pt>
                <c:pt idx="39">
                  <c:v>0.292441304205936</c:v>
                </c:pt>
                <c:pt idx="40">
                  <c:v>0.29592976055214026</c:v>
                </c:pt>
                <c:pt idx="41">
                  <c:v>0.32011104086097297</c:v>
                </c:pt>
                <c:pt idx="42">
                  <c:v>0.23861442704440608</c:v>
                </c:pt>
                <c:pt idx="43">
                  <c:v>0.31262959400126816</c:v>
                </c:pt>
                <c:pt idx="44">
                  <c:v>0.27575262493970498</c:v>
                </c:pt>
                <c:pt idx="45">
                  <c:v>0.21342510624262509</c:v>
                </c:pt>
                <c:pt idx="46">
                  <c:v>0.25262282679518</c:v>
                </c:pt>
                <c:pt idx="47">
                  <c:v>0.22730020994982658</c:v>
                </c:pt>
              </c:numCache>
            </c:numRef>
          </c:val>
        </c:ser>
        <c:marker val="1"/>
        <c:axId val="50996352"/>
        <c:axId val="50998272"/>
      </c:lineChart>
      <c:catAx>
        <c:axId val="509963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zh-HK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zh-TW" altLang="en-US">
                    <a:latin typeface="Times New Roman" pitchFamily="18" charset="0"/>
                    <a:cs typeface="Times New Roman" pitchFamily="18" charset="0"/>
                  </a:rPr>
                  <a:t>調查日期 </a:t>
                </a:r>
                <a:r>
                  <a:rPr lang="en-US" altLang="zh-TW">
                    <a:latin typeface="Times New Roman" pitchFamily="18" charset="0"/>
                    <a:cs typeface="Times New Roman" pitchFamily="18" charset="0"/>
                  </a:rPr>
                  <a:t>Date of survey</a:t>
                </a: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tickLblPos val="nextTo"/>
        <c:txPr>
          <a:bodyPr rot="-5400000" vert="horz"/>
          <a:lstStyle/>
          <a:p>
            <a:pPr>
              <a:defRPr lang="zh-HK">
                <a:latin typeface="Times New Roman" pitchFamily="18" charset="0"/>
                <a:cs typeface="Times New Roman" pitchFamily="18" charset="0"/>
              </a:defRPr>
            </a:pPr>
            <a:endParaRPr lang="zh-TW"/>
          </a:p>
        </c:txPr>
        <c:crossAx val="50998272"/>
        <c:crosses val="autoZero"/>
        <c:auto val="1"/>
        <c:lblAlgn val="ctr"/>
        <c:lblOffset val="100"/>
      </c:catAx>
      <c:valAx>
        <c:axId val="509982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zh-HK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zh-TW" altLang="en-US">
                    <a:latin typeface="Times New Roman" pitchFamily="18" charset="0"/>
                    <a:cs typeface="Times New Roman" pitchFamily="18" charset="0"/>
                  </a:rPr>
                  <a:t>百分比 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Precentage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lang="zh-HK">
                <a:latin typeface="Times New Roman" pitchFamily="18" charset="0"/>
                <a:cs typeface="Times New Roman" pitchFamily="18" charset="0"/>
              </a:defRPr>
            </a:pPr>
            <a:endParaRPr lang="zh-TW"/>
          </a:p>
        </c:txPr>
        <c:crossAx val="50996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74985343730793"/>
          <c:y val="0.19023734812950641"/>
          <c:w val="0.12402223987540738"/>
          <c:h val="0.68888803975172552"/>
        </c:manualLayout>
      </c:layout>
      <c:txPr>
        <a:bodyPr/>
        <a:lstStyle/>
        <a:p>
          <a:pPr>
            <a:defRPr lang="zh-HK">
              <a:latin typeface="Times New Roman" pitchFamily="18" charset="0"/>
              <a:cs typeface="Times New Roman" pitchFamily="18" charset="0"/>
            </a:defRPr>
          </a:pPr>
          <a:endParaRPr lang="zh-TW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 lang="zh-HK"/>
            </a:pPr>
            <a:r>
              <a:rPr lang="zh-TW" sz="1600" dirty="0"/>
              <a:t>身分類別認同（按次）</a:t>
            </a:r>
            <a:br>
              <a:rPr lang="zh-TW" sz="1600" dirty="0"/>
            </a:br>
            <a:r>
              <a:rPr lang="en-US" sz="1600" dirty="0"/>
              <a:t>Ethnic Identity (per poll)</a:t>
            </a:r>
          </a:p>
          <a:p>
            <a:pPr>
              <a:defRPr lang="zh-HK"/>
            </a:pPr>
            <a:r>
              <a:rPr lang="en-US" sz="1600" dirty="0"/>
              <a:t>(8/1997 - 6/2012)</a:t>
            </a:r>
          </a:p>
        </c:rich>
      </c:tx>
      <c:layout>
        <c:manualLayout>
          <c:xMode val="edge"/>
          <c:yMode val="edge"/>
          <c:x val="0.35484893713937893"/>
          <c:y val="0"/>
        </c:manualLayout>
      </c:layout>
    </c:title>
    <c:plotArea>
      <c:layout>
        <c:manualLayout>
          <c:layoutTarget val="inner"/>
          <c:xMode val="edge"/>
          <c:yMode val="edge"/>
          <c:x val="7.4661206149514381E-2"/>
          <c:y val="0.17417699709457987"/>
          <c:w val="0.78406556281381545"/>
          <c:h val="0.63438818383665629"/>
        </c:manualLayout>
      </c:layout>
      <c:lineChart>
        <c:grouping val="standard"/>
        <c:ser>
          <c:idx val="0"/>
          <c:order val="0"/>
          <c:tx>
            <c:strRef>
              <c:f>'%_summary_overall'!$G$2</c:f>
              <c:strCache>
                <c:ptCount val="1"/>
                <c:pt idx="0">
                  <c:v>廣義香港人 "Hong Kong Citizen" in broad sense</c:v>
                </c:pt>
              </c:strCache>
            </c:strRef>
          </c:tx>
          <c:marker>
            <c:symbol val="square"/>
            <c:size val="5"/>
          </c:marker>
          <c:dPt>
            <c:idx val="5"/>
            <c:marker>
              <c:symbol val="none"/>
            </c:marker>
            <c:spPr>
              <a:ln>
                <a:prstDash val="sysDot"/>
              </a:ln>
            </c:spPr>
          </c:dPt>
          <c:dPt>
            <c:idx val="6"/>
            <c:spPr>
              <a:ln>
                <a:prstDash val="sysDot"/>
              </a:ln>
            </c:spPr>
          </c:dPt>
          <c:dPt>
            <c:idx val="7"/>
            <c:marker>
              <c:symbol val="none"/>
            </c:marker>
            <c:spPr>
              <a:ln>
                <a:prstDash val="sysDot"/>
              </a:ln>
            </c:spPr>
          </c:dPt>
          <c:dPt>
            <c:idx val="8"/>
            <c:spPr>
              <a:ln>
                <a:prstDash val="sysDot"/>
              </a:ln>
            </c:spPr>
          </c:dPt>
          <c:cat>
            <c:strRef>
              <c:f>'%_summary_overall'!$B$3:$B$50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'%_summary_overall'!$G$3:$G$50</c:f>
              <c:numCache>
                <c:formatCode>0.0%</c:formatCode>
                <c:ptCount val="48"/>
                <c:pt idx="0">
                  <c:v>0.59699999999999998</c:v>
                </c:pt>
                <c:pt idx="1">
                  <c:v>0.60400000000000031</c:v>
                </c:pt>
                <c:pt idx="2">
                  <c:v>0.59199999999999997</c:v>
                </c:pt>
                <c:pt idx="3">
                  <c:v>0.58699999999999997</c:v>
                </c:pt>
                <c:pt idx="4">
                  <c:v>0.52800000000000002</c:v>
                </c:pt>
                <c:pt idx="5">
                  <c:v>0.5384510978043916</c:v>
                </c:pt>
                <c:pt idx="6">
                  <c:v>0.54890219560878262</c:v>
                </c:pt>
                <c:pt idx="7">
                  <c:v>0.5894510978043912</c:v>
                </c:pt>
                <c:pt idx="8">
                  <c:v>0.63000000000000034</c:v>
                </c:pt>
                <c:pt idx="9">
                  <c:v>0.61900000000000033</c:v>
                </c:pt>
                <c:pt idx="10">
                  <c:v>0.63400000000000034</c:v>
                </c:pt>
                <c:pt idx="11">
                  <c:v>0.64900000000000035</c:v>
                </c:pt>
                <c:pt idx="12">
                  <c:v>0.53600000000000003</c:v>
                </c:pt>
                <c:pt idx="13">
                  <c:v>0.54899999999999993</c:v>
                </c:pt>
                <c:pt idx="14">
                  <c:v>0.59899999999999998</c:v>
                </c:pt>
                <c:pt idx="15">
                  <c:v>0.61500000000000032</c:v>
                </c:pt>
                <c:pt idx="16">
                  <c:v>0.60100000000000031</c:v>
                </c:pt>
                <c:pt idx="17">
                  <c:v>0.58399999999999996</c:v>
                </c:pt>
                <c:pt idx="18">
                  <c:v>0.63800000000000034</c:v>
                </c:pt>
                <c:pt idx="19">
                  <c:v>0.54699999999999993</c:v>
                </c:pt>
                <c:pt idx="20">
                  <c:v>0.53100000000000003</c:v>
                </c:pt>
                <c:pt idx="21">
                  <c:v>0.54400000000000004</c:v>
                </c:pt>
                <c:pt idx="22">
                  <c:v>0.54</c:v>
                </c:pt>
                <c:pt idx="23">
                  <c:v>0.52400000000000002</c:v>
                </c:pt>
                <c:pt idx="24">
                  <c:v>0.50800000000000001</c:v>
                </c:pt>
                <c:pt idx="25">
                  <c:v>0.503</c:v>
                </c:pt>
                <c:pt idx="26">
                  <c:v>0.50900000000000001</c:v>
                </c:pt>
                <c:pt idx="27">
                  <c:v>0.52400000000000002</c:v>
                </c:pt>
                <c:pt idx="28">
                  <c:v>0.50800000000000001</c:v>
                </c:pt>
                <c:pt idx="29">
                  <c:v>0.55899999999999994</c:v>
                </c:pt>
                <c:pt idx="30">
                  <c:v>0.48300000000000015</c:v>
                </c:pt>
                <c:pt idx="31">
                  <c:v>0.49200000000000021</c:v>
                </c:pt>
                <c:pt idx="32">
                  <c:v>0.49000000000000016</c:v>
                </c:pt>
                <c:pt idx="33">
                  <c:v>0.45200000000000001</c:v>
                </c:pt>
                <c:pt idx="34">
                  <c:v>0.51300000000000001</c:v>
                </c:pt>
                <c:pt idx="35">
                  <c:v>0.49926375289004615</c:v>
                </c:pt>
                <c:pt idx="36">
                  <c:v>0.46754032201441198</c:v>
                </c:pt>
                <c:pt idx="37">
                  <c:v>0.55232627080920971</c:v>
                </c:pt>
                <c:pt idx="38">
                  <c:v>0.54934889791885833</c:v>
                </c:pt>
                <c:pt idx="39">
                  <c:v>0.473094944536055</c:v>
                </c:pt>
                <c:pt idx="40">
                  <c:v>0.51392147963113832</c:v>
                </c:pt>
                <c:pt idx="41">
                  <c:v>0.56742460970067399</c:v>
                </c:pt>
                <c:pt idx="42">
                  <c:v>0.61493690948207802</c:v>
                </c:pt>
                <c:pt idx="43">
                  <c:v>0.56513634263076606</c:v>
                </c:pt>
                <c:pt idx="44">
                  <c:v>0.63106923827457595</c:v>
                </c:pt>
                <c:pt idx="45">
                  <c:v>0.65169115712021264</c:v>
                </c:pt>
                <c:pt idx="46">
                  <c:v>0.62937296948100707</c:v>
                </c:pt>
                <c:pt idx="47">
                  <c:v>0.68246766928164992</c:v>
                </c:pt>
              </c:numCache>
            </c:numRef>
          </c:val>
        </c:ser>
        <c:ser>
          <c:idx val="1"/>
          <c:order val="1"/>
          <c:tx>
            <c:strRef>
              <c:f>'%_summary_overall'!$H$2</c:f>
              <c:strCache>
                <c:ptCount val="1"/>
                <c:pt idx="0">
                  <c:v>廣義中國人 "Chinese Citizen" in broad sense</c:v>
                </c:pt>
              </c:strCache>
            </c:strRef>
          </c:tx>
          <c:spPr>
            <a:ln>
              <a:solidFill>
                <a:srgbClr val="CC0000"/>
              </a:solidFill>
            </a:ln>
          </c:spPr>
          <c:marker>
            <c:symbol val="triangle"/>
            <c:size val="5"/>
            <c:spPr>
              <a:solidFill>
                <a:srgbClr val="CC0000"/>
              </a:solidFill>
              <a:ln>
                <a:solidFill>
                  <a:srgbClr val="CC0000"/>
                </a:solidFill>
              </a:ln>
            </c:spPr>
          </c:marker>
          <c:dPt>
            <c:idx val="5"/>
            <c:marker>
              <c:symbol val="none"/>
            </c:marker>
            <c:spPr>
              <a:ln>
                <a:solidFill>
                  <a:srgbClr val="CC0000"/>
                </a:solidFill>
                <a:prstDash val="sysDot"/>
              </a:ln>
            </c:spPr>
          </c:dPt>
          <c:dPt>
            <c:idx val="6"/>
            <c:spPr>
              <a:ln>
                <a:solidFill>
                  <a:srgbClr val="CC0000"/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>
                <a:solidFill>
                  <a:srgbClr val="CC0000"/>
                </a:solidFill>
                <a:prstDash val="sysDot"/>
              </a:ln>
            </c:spPr>
          </c:dPt>
          <c:dPt>
            <c:idx val="8"/>
            <c:spPr>
              <a:ln>
                <a:solidFill>
                  <a:srgbClr val="CC0000"/>
                </a:solidFill>
                <a:prstDash val="sysDot"/>
              </a:ln>
            </c:spPr>
          </c:dPt>
          <c:cat>
            <c:strRef>
              <c:f>'%_summary_overall'!$B$3:$B$50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'%_summary_overall'!$H$3:$H$50</c:f>
              <c:numCache>
                <c:formatCode>0.0%</c:formatCode>
                <c:ptCount val="48"/>
                <c:pt idx="0">
                  <c:v>0.38700000000000018</c:v>
                </c:pt>
                <c:pt idx="1">
                  <c:v>0.37800000000000017</c:v>
                </c:pt>
                <c:pt idx="2">
                  <c:v>0.37600000000000017</c:v>
                </c:pt>
                <c:pt idx="3">
                  <c:v>0.37100000000000016</c:v>
                </c:pt>
                <c:pt idx="4">
                  <c:v>0.43500000000000016</c:v>
                </c:pt>
                <c:pt idx="5">
                  <c:v>0.42907684630738541</c:v>
                </c:pt>
                <c:pt idx="6">
                  <c:v>0.42315369261477048</c:v>
                </c:pt>
                <c:pt idx="7">
                  <c:v>0.37307684630738541</c:v>
                </c:pt>
                <c:pt idx="8">
                  <c:v>0.32300000000000018</c:v>
                </c:pt>
                <c:pt idx="9">
                  <c:v>0.32900000000000024</c:v>
                </c:pt>
                <c:pt idx="10">
                  <c:v>0.31100000000000017</c:v>
                </c:pt>
                <c:pt idx="11">
                  <c:v>0.28200000000000008</c:v>
                </c:pt>
                <c:pt idx="12">
                  <c:v>0.42800000000000021</c:v>
                </c:pt>
                <c:pt idx="13">
                  <c:v>0.4170000000000002</c:v>
                </c:pt>
                <c:pt idx="14">
                  <c:v>0.37100000000000016</c:v>
                </c:pt>
                <c:pt idx="15">
                  <c:v>0.33300000000000024</c:v>
                </c:pt>
                <c:pt idx="16">
                  <c:v>0.34600000000000014</c:v>
                </c:pt>
                <c:pt idx="17">
                  <c:v>0.36800000000000022</c:v>
                </c:pt>
                <c:pt idx="18">
                  <c:v>0.31900000000000017</c:v>
                </c:pt>
                <c:pt idx="19">
                  <c:v>0.39000000000000018</c:v>
                </c:pt>
                <c:pt idx="20">
                  <c:v>0.442</c:v>
                </c:pt>
                <c:pt idx="21">
                  <c:v>0.41700000000000015</c:v>
                </c:pt>
                <c:pt idx="22">
                  <c:v>0.43400000000000016</c:v>
                </c:pt>
                <c:pt idx="23">
                  <c:v>0.41900000000000021</c:v>
                </c:pt>
                <c:pt idx="24">
                  <c:v>0.46200000000000002</c:v>
                </c:pt>
                <c:pt idx="25">
                  <c:v>0.45500000000000002</c:v>
                </c:pt>
                <c:pt idx="26">
                  <c:v>0.47500000000000014</c:v>
                </c:pt>
                <c:pt idx="27">
                  <c:v>0.44000000000000006</c:v>
                </c:pt>
                <c:pt idx="28">
                  <c:v>0.47300000000000014</c:v>
                </c:pt>
                <c:pt idx="29">
                  <c:v>0.40900000000000014</c:v>
                </c:pt>
                <c:pt idx="30">
                  <c:v>0.48100000000000015</c:v>
                </c:pt>
                <c:pt idx="31">
                  <c:v>0.4730000000000002</c:v>
                </c:pt>
                <c:pt idx="32">
                  <c:v>0.47800000000000015</c:v>
                </c:pt>
                <c:pt idx="33">
                  <c:v>0.51100000000000001</c:v>
                </c:pt>
                <c:pt idx="34">
                  <c:v>0.47631876132150036</c:v>
                </c:pt>
                <c:pt idx="35">
                  <c:v>0.49429029118227913</c:v>
                </c:pt>
                <c:pt idx="36">
                  <c:v>0.51949744317156299</c:v>
                </c:pt>
                <c:pt idx="37">
                  <c:v>0.4310760912434104</c:v>
                </c:pt>
                <c:pt idx="38">
                  <c:v>0.43212669076647225</c:v>
                </c:pt>
                <c:pt idx="39">
                  <c:v>0.5189890646367773</c:v>
                </c:pt>
                <c:pt idx="40">
                  <c:v>0.47404998115228236</c:v>
                </c:pt>
                <c:pt idx="41">
                  <c:v>0.42673494184259797</c:v>
                </c:pt>
                <c:pt idx="42">
                  <c:v>0.37326874505772117</c:v>
                </c:pt>
                <c:pt idx="43">
                  <c:v>0.4251214510873042</c:v>
                </c:pt>
                <c:pt idx="44">
                  <c:v>0.34983673816822208</c:v>
                </c:pt>
                <c:pt idx="45">
                  <c:v>0.33779381674614001</c:v>
                </c:pt>
                <c:pt idx="46">
                  <c:v>0.34438326669040525</c:v>
                </c:pt>
                <c:pt idx="47">
                  <c:v>0.2985015198530046</c:v>
                </c:pt>
              </c:numCache>
            </c:numRef>
          </c:val>
        </c:ser>
        <c:marker val="1"/>
        <c:axId val="57741696"/>
        <c:axId val="57743616"/>
      </c:lineChart>
      <c:catAx>
        <c:axId val="57741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zh-HK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zh-TW">
                    <a:latin typeface="Times New Roman" pitchFamily="18" charset="0"/>
                    <a:cs typeface="Times New Roman" pitchFamily="18" charset="0"/>
                  </a:rPr>
                  <a:t>調查日期 </a:t>
                </a: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Date of Survey</a:t>
                </a:r>
              </a:p>
            </c:rich>
          </c:tx>
          <c:layout/>
        </c:title>
        <c:tickLblPos val="nextTo"/>
        <c:txPr>
          <a:bodyPr rot="-5400000" vert="horz"/>
          <a:lstStyle/>
          <a:p>
            <a:pPr>
              <a:defRPr lang="zh-HK"/>
            </a:pPr>
            <a:endParaRPr lang="zh-TW"/>
          </a:p>
        </c:txPr>
        <c:crossAx val="57743616"/>
        <c:crosses val="autoZero"/>
        <c:auto val="1"/>
        <c:lblAlgn val="ctr"/>
        <c:lblOffset val="100"/>
      </c:catAx>
      <c:valAx>
        <c:axId val="577436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zh-HK"/>
                </a:pPr>
                <a:r>
                  <a:rPr lang="zh-TW"/>
                  <a:t>百分比 </a:t>
                </a:r>
                <a:r>
                  <a:rPr lang="en-US"/>
                  <a:t>Precentage</a:t>
                </a:r>
              </a:p>
            </c:rich>
          </c:tx>
          <c:layout/>
        </c:title>
        <c:numFmt formatCode="0%" sourceLinked="0"/>
        <c:tickLblPos val="nextTo"/>
        <c:txPr>
          <a:bodyPr/>
          <a:lstStyle/>
          <a:p>
            <a:pPr>
              <a:defRPr lang="zh-HK"/>
            </a:pPr>
            <a:endParaRPr lang="zh-TW"/>
          </a:p>
        </c:txPr>
        <c:crossAx val="57741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35226454396119"/>
          <c:y val="0.37093201133347853"/>
          <c:w val="0.1244198287687531"/>
          <c:h val="0.32206715380236495"/>
        </c:manualLayout>
      </c:layout>
      <c:txPr>
        <a:bodyPr/>
        <a:lstStyle/>
        <a:p>
          <a:pPr>
            <a:defRPr lang="zh-HK">
              <a:latin typeface="Times New Roman" pitchFamily="18" charset="0"/>
              <a:cs typeface="Times New Roman" pitchFamily="18" charset="0"/>
            </a:defRPr>
          </a:pPr>
          <a:endParaRPr lang="zh-TW"/>
        </a:p>
      </c:txPr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zh-TW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 lang="zh-HK">
                <a:latin typeface="Times New Roman" pitchFamily="18" charset="0"/>
                <a:cs typeface="Times New Roman" pitchFamily="18" charset="0"/>
              </a:defRPr>
            </a:pPr>
            <a:r>
              <a:rPr lang="zh-HK" altLang="en-US" sz="1400" dirty="0">
                <a:latin typeface="Times New Roman" pitchFamily="18" charset="0"/>
                <a:cs typeface="Times New Roman" pitchFamily="18" charset="0"/>
              </a:rPr>
              <a:t>「香港人」</a:t>
            </a:r>
            <a:r>
              <a:rPr lang="zh-TW" altLang="en-US" sz="1400" dirty="0">
                <a:latin typeface="Times New Roman" pitchFamily="18" charset="0"/>
                <a:cs typeface="Times New Roman" pitchFamily="18" charset="0"/>
              </a:rPr>
              <a:t>、「中國人」</a:t>
            </a:r>
            <a:r>
              <a:rPr lang="zh-HK" altLang="en-US" sz="1400" dirty="0">
                <a:latin typeface="Times New Roman" pitchFamily="18" charset="0"/>
                <a:cs typeface="Times New Roman" pitchFamily="18" charset="0"/>
              </a:rPr>
              <a:t>身分認同程度評分（按次）</a:t>
            </a:r>
          </a:p>
          <a:p>
            <a:pPr>
              <a:defRPr lang="zh-HK">
                <a:latin typeface="Times New Roman" pitchFamily="18" charset="0"/>
                <a:cs typeface="Times New Roman" pitchFamily="18" charset="0"/>
              </a:defRPr>
            </a:pPr>
            <a:r>
              <a:rPr lang="en-US" altLang="en-US" sz="1400" dirty="0">
                <a:latin typeface="Times New Roman" pitchFamily="18" charset="0"/>
                <a:cs typeface="Times New Roman" pitchFamily="18" charset="0"/>
              </a:rPr>
              <a:t>Strength of “Hong Kong citizen” &amp; </a:t>
            </a:r>
            <a:r>
              <a:rPr lang="en-US" altLang="zh-HK" sz="1400" b="1" i="0" u="none" strike="noStrike" baseline="0" dirty="0">
                <a:effectLst/>
              </a:rPr>
              <a:t>“</a:t>
            </a:r>
            <a:r>
              <a:rPr lang="en-US" altLang="en-US" sz="1400" dirty="0">
                <a:latin typeface="Times New Roman" pitchFamily="18" charset="0"/>
                <a:cs typeface="Times New Roman" pitchFamily="18" charset="0"/>
              </a:rPr>
              <a:t>Chinese citizen</a:t>
            </a:r>
            <a:r>
              <a:rPr lang="en-US" altLang="zh-HK" sz="1400" b="1" i="0" u="none" strike="noStrike" baseline="0" dirty="0">
                <a:effectLst/>
              </a:rPr>
              <a:t>”</a:t>
            </a:r>
            <a:r>
              <a:rPr lang="en-US" altLang="en-US" sz="1400" dirty="0">
                <a:latin typeface="Times New Roman" pitchFamily="18" charset="0"/>
                <a:cs typeface="Times New Roman" pitchFamily="18" charset="0"/>
              </a:rPr>
              <a:t> identity (per poll)</a:t>
            </a:r>
          </a:p>
          <a:p>
            <a:pPr>
              <a:defRPr lang="zh-HK">
                <a:latin typeface="Times New Roman" pitchFamily="18" charset="0"/>
                <a:cs typeface="Times New Roman" pitchFamily="18" charset="0"/>
              </a:defRPr>
            </a:pPr>
            <a:r>
              <a:rPr lang="en-US" altLang="en-US" sz="1400" dirty="0">
                <a:latin typeface="Times New Roman" pitchFamily="18" charset="0"/>
                <a:cs typeface="Times New Roman" pitchFamily="18" charset="0"/>
              </a:rPr>
              <a:t>(8/1997 - 6/2012)</a:t>
            </a:r>
          </a:p>
        </c:rich>
      </c:tx>
      <c:layout>
        <c:manualLayout>
          <c:xMode val="edge"/>
          <c:yMode val="edge"/>
          <c:x val="0.12813906985579121"/>
          <c:y val="0"/>
        </c:manualLayout>
      </c:layout>
    </c:title>
    <c:plotArea>
      <c:layout>
        <c:manualLayout>
          <c:layoutTarget val="inner"/>
          <c:xMode val="edge"/>
          <c:yMode val="edge"/>
          <c:x val="8.2751751868707452E-2"/>
          <c:y val="0.17728655889153114"/>
          <c:w val="0.77822167288727206"/>
          <c:h val="0.63055681076467363"/>
        </c:manualLayout>
      </c:layout>
      <c:lineChart>
        <c:grouping val="standard"/>
        <c:ser>
          <c:idx val="0"/>
          <c:order val="0"/>
          <c:tx>
            <c:strRef>
              <c:f>Mean_summary!$E$3</c:f>
              <c:strCache>
                <c:ptCount val="1"/>
                <c:pt idx="0">
                  <c:v>香港人 Hong Kong Citizen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diamond"/>
            <c:size val="7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dPt>
            <c:idx val="5"/>
            <c:marker>
              <c:symbol val="none"/>
            </c:marker>
            <c:spPr>
              <a:ln>
                <a:solidFill>
                  <a:srgbClr val="00B0F0"/>
                </a:solidFill>
                <a:prstDash val="sysDot"/>
              </a:ln>
            </c:spPr>
          </c:dPt>
          <c:dPt>
            <c:idx val="6"/>
            <c:spPr>
              <a:ln>
                <a:solidFill>
                  <a:srgbClr val="00B0F0"/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>
                <a:solidFill>
                  <a:srgbClr val="00B0F0"/>
                </a:solidFill>
                <a:prstDash val="sysDot"/>
              </a:ln>
            </c:spPr>
          </c:dPt>
          <c:dPt>
            <c:idx val="8"/>
            <c:spPr>
              <a:ln>
                <a:solidFill>
                  <a:srgbClr val="00B0F0"/>
                </a:solidFill>
                <a:prstDash val="sysDot"/>
              </a:ln>
            </c:spPr>
          </c:dPt>
          <c:cat>
            <c:strRef>
              <c:f>Mean_summary!$B$5:$B$52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Mean_summary!$E$5:$E$52</c:f>
              <c:numCache>
                <c:formatCode>0.0_);[Red]\(0.0\)</c:formatCode>
                <c:ptCount val="48"/>
                <c:pt idx="0">
                  <c:v>8</c:v>
                </c:pt>
                <c:pt idx="1">
                  <c:v>8.1224000000000007</c:v>
                </c:pt>
                <c:pt idx="2">
                  <c:v>8.0400000000000009</c:v>
                </c:pt>
                <c:pt idx="3">
                  <c:v>7.8</c:v>
                </c:pt>
                <c:pt idx="4">
                  <c:v>7.64</c:v>
                </c:pt>
                <c:pt idx="5">
                  <c:v>7.6919999999999984</c:v>
                </c:pt>
                <c:pt idx="6">
                  <c:v>7.7439999999999998</c:v>
                </c:pt>
                <c:pt idx="7">
                  <c:v>7.7439999999999998</c:v>
                </c:pt>
                <c:pt idx="8">
                  <c:v>7.7439999999999998</c:v>
                </c:pt>
                <c:pt idx="9">
                  <c:v>7.55</c:v>
                </c:pt>
                <c:pt idx="10">
                  <c:v>7.68</c:v>
                </c:pt>
                <c:pt idx="11">
                  <c:v>7.45</c:v>
                </c:pt>
                <c:pt idx="12">
                  <c:v>7.9</c:v>
                </c:pt>
                <c:pt idx="13">
                  <c:v>7.57</c:v>
                </c:pt>
                <c:pt idx="14">
                  <c:v>7.45</c:v>
                </c:pt>
                <c:pt idx="15">
                  <c:v>8</c:v>
                </c:pt>
                <c:pt idx="16">
                  <c:v>7.71</c:v>
                </c:pt>
                <c:pt idx="17">
                  <c:v>7.63</c:v>
                </c:pt>
                <c:pt idx="18">
                  <c:v>8.18</c:v>
                </c:pt>
                <c:pt idx="19">
                  <c:v>7.84</c:v>
                </c:pt>
                <c:pt idx="20">
                  <c:v>8.3800000000000008</c:v>
                </c:pt>
                <c:pt idx="21">
                  <c:v>7.79</c:v>
                </c:pt>
                <c:pt idx="22">
                  <c:v>8.0400000000000009</c:v>
                </c:pt>
                <c:pt idx="23">
                  <c:v>7.73</c:v>
                </c:pt>
                <c:pt idx="24">
                  <c:v>8.0500000000000007</c:v>
                </c:pt>
                <c:pt idx="25">
                  <c:v>7.56</c:v>
                </c:pt>
                <c:pt idx="26">
                  <c:v>7.9700000000000015</c:v>
                </c:pt>
                <c:pt idx="27">
                  <c:v>7.7700000000000014</c:v>
                </c:pt>
                <c:pt idx="28">
                  <c:v>7.9700000000000015</c:v>
                </c:pt>
                <c:pt idx="29">
                  <c:v>7.57</c:v>
                </c:pt>
                <c:pt idx="30">
                  <c:v>7.41</c:v>
                </c:pt>
                <c:pt idx="31">
                  <c:v>7.54</c:v>
                </c:pt>
                <c:pt idx="32">
                  <c:v>7.54</c:v>
                </c:pt>
                <c:pt idx="33">
                  <c:v>7.7700000000000014</c:v>
                </c:pt>
                <c:pt idx="34">
                  <c:v>7.9096437938460031</c:v>
                </c:pt>
                <c:pt idx="35">
                  <c:v>7.7886652100079798</c:v>
                </c:pt>
                <c:pt idx="36">
                  <c:v>7.9843444421799186</c:v>
                </c:pt>
                <c:pt idx="37">
                  <c:v>7.9974361253422508</c:v>
                </c:pt>
                <c:pt idx="38">
                  <c:v>8.0936348172046788</c:v>
                </c:pt>
                <c:pt idx="39">
                  <c:v>7.7979223280478918</c:v>
                </c:pt>
                <c:pt idx="40">
                  <c:v>7.9905131185586837</c:v>
                </c:pt>
                <c:pt idx="41">
                  <c:v>7.8343649357825038</c:v>
                </c:pt>
                <c:pt idx="42">
                  <c:v>8.1441662105479349</c:v>
                </c:pt>
                <c:pt idx="43">
                  <c:v>7.9040129064169848</c:v>
                </c:pt>
                <c:pt idx="44">
                  <c:v>8.1153004480199478</c:v>
                </c:pt>
                <c:pt idx="45">
                  <c:v>7.6314081147499584</c:v>
                </c:pt>
                <c:pt idx="46">
                  <c:v>8.2328156335147185</c:v>
                </c:pt>
                <c:pt idx="47">
                  <c:v>8.1095865768115409</c:v>
                </c:pt>
              </c:numCache>
            </c:numRef>
          </c:val>
        </c:ser>
        <c:ser>
          <c:idx val="2"/>
          <c:order val="1"/>
          <c:tx>
            <c:strRef>
              <c:f>Mean_summary!$H$3</c:f>
              <c:strCache>
                <c:ptCount val="1"/>
                <c:pt idx="0">
                  <c:v>中國人 Chinese Citizen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5"/>
            <c:marker>
              <c:symbol val="none"/>
            </c:marker>
            <c:spPr>
              <a:ln>
                <a:solidFill>
                  <a:srgbClr val="FF0000"/>
                </a:solidFill>
                <a:prstDash val="sysDot"/>
              </a:ln>
            </c:spPr>
          </c:dPt>
          <c:dPt>
            <c:idx val="6"/>
            <c:spPr>
              <a:ln>
                <a:solidFill>
                  <a:srgbClr val="FF0000"/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>
                <a:solidFill>
                  <a:srgbClr val="FF0000"/>
                </a:solidFill>
                <a:prstDash val="sysDot"/>
              </a:ln>
            </c:spPr>
          </c:dPt>
          <c:dPt>
            <c:idx val="8"/>
            <c:spPr>
              <a:ln>
                <a:solidFill>
                  <a:srgbClr val="FF0000"/>
                </a:solidFill>
                <a:prstDash val="sysDot"/>
              </a:ln>
            </c:spPr>
          </c:dPt>
          <c:cat>
            <c:strRef>
              <c:f>Mean_summary!$B$5:$B$52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Mean_summary!$H$5:$H$52</c:f>
              <c:numCache>
                <c:formatCode>0.0_);[Red]\(0.0\)</c:formatCode>
                <c:ptCount val="48"/>
                <c:pt idx="0">
                  <c:v>7.46</c:v>
                </c:pt>
                <c:pt idx="1">
                  <c:v>7.3654999999999982</c:v>
                </c:pt>
                <c:pt idx="2">
                  <c:v>7.33</c:v>
                </c:pt>
                <c:pt idx="3">
                  <c:v>6.98</c:v>
                </c:pt>
                <c:pt idx="4">
                  <c:v>7.094999999999998</c:v>
                </c:pt>
                <c:pt idx="5">
                  <c:v>7.1389999999999985</c:v>
                </c:pt>
                <c:pt idx="6">
                  <c:v>7.1829999999999981</c:v>
                </c:pt>
                <c:pt idx="7">
                  <c:v>7.1829999999999981</c:v>
                </c:pt>
                <c:pt idx="8">
                  <c:v>7.1829999999999981</c:v>
                </c:pt>
                <c:pt idx="9">
                  <c:v>7.102999999999998</c:v>
                </c:pt>
                <c:pt idx="10">
                  <c:v>7.17</c:v>
                </c:pt>
                <c:pt idx="11">
                  <c:v>6.79</c:v>
                </c:pt>
                <c:pt idx="12">
                  <c:v>7.46</c:v>
                </c:pt>
                <c:pt idx="13">
                  <c:v>7.37</c:v>
                </c:pt>
                <c:pt idx="14">
                  <c:v>6.99</c:v>
                </c:pt>
                <c:pt idx="15">
                  <c:v>7.68</c:v>
                </c:pt>
                <c:pt idx="16">
                  <c:v>7.45</c:v>
                </c:pt>
                <c:pt idx="17">
                  <c:v>7.38</c:v>
                </c:pt>
                <c:pt idx="18">
                  <c:v>7.7700000000000014</c:v>
                </c:pt>
                <c:pt idx="19">
                  <c:v>7.4700000000000015</c:v>
                </c:pt>
                <c:pt idx="20">
                  <c:v>8.120000000000001</c:v>
                </c:pt>
                <c:pt idx="21">
                  <c:v>7.4300000000000015</c:v>
                </c:pt>
                <c:pt idx="22">
                  <c:v>8.1300000000000008</c:v>
                </c:pt>
                <c:pt idx="23">
                  <c:v>7.57</c:v>
                </c:pt>
                <c:pt idx="24">
                  <c:v>8.08</c:v>
                </c:pt>
                <c:pt idx="25">
                  <c:v>7.44</c:v>
                </c:pt>
                <c:pt idx="26">
                  <c:v>7.8199999999999985</c:v>
                </c:pt>
                <c:pt idx="27">
                  <c:v>7.44</c:v>
                </c:pt>
                <c:pt idx="28">
                  <c:v>7.76</c:v>
                </c:pt>
                <c:pt idx="29">
                  <c:v>7.3199999999999985</c:v>
                </c:pt>
                <c:pt idx="30">
                  <c:v>7.52</c:v>
                </c:pt>
                <c:pt idx="31">
                  <c:v>7.48</c:v>
                </c:pt>
                <c:pt idx="32">
                  <c:v>7.4700000000000015</c:v>
                </c:pt>
                <c:pt idx="33">
                  <c:v>7.56</c:v>
                </c:pt>
                <c:pt idx="34">
                  <c:v>7.7257502585539974</c:v>
                </c:pt>
                <c:pt idx="35">
                  <c:v>7.6780618499486604</c:v>
                </c:pt>
                <c:pt idx="36">
                  <c:v>7.8194075836560595</c:v>
                </c:pt>
                <c:pt idx="37">
                  <c:v>7.6609924731727865</c:v>
                </c:pt>
                <c:pt idx="38">
                  <c:v>7.8681218440574439</c:v>
                </c:pt>
                <c:pt idx="39">
                  <c:v>8.0182328184641154</c:v>
                </c:pt>
                <c:pt idx="40">
                  <c:v>7.7925269277229559</c:v>
                </c:pt>
                <c:pt idx="41">
                  <c:v>7.7247894717304746</c:v>
                </c:pt>
                <c:pt idx="42">
                  <c:v>7.7889230636042717</c:v>
                </c:pt>
                <c:pt idx="43">
                  <c:v>7.6316546617630214</c:v>
                </c:pt>
                <c:pt idx="44">
                  <c:v>7.1008705316242144</c:v>
                </c:pt>
                <c:pt idx="45">
                  <c:v>7.2401444643706716</c:v>
                </c:pt>
                <c:pt idx="46">
                  <c:v>7.011611871938392</c:v>
                </c:pt>
                <c:pt idx="47">
                  <c:v>6.9884871476720098</c:v>
                </c:pt>
              </c:numCache>
            </c:numRef>
          </c:val>
        </c:ser>
        <c:marker val="1"/>
        <c:axId val="75799936"/>
        <c:axId val="75806208"/>
      </c:lineChart>
      <c:catAx>
        <c:axId val="75799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zh-HK"/>
                </a:pPr>
                <a:r>
                  <a:rPr lang="zh-HK" altLang="zh-HK" sz="1000" b="1" i="0" baseline="0">
                    <a:effectLst/>
                    <a:latin typeface="Times New Roman" pitchFamily="18" charset="0"/>
                    <a:cs typeface="Times New Roman" pitchFamily="18" charset="0"/>
                  </a:rPr>
                  <a:t>調查日期 </a:t>
                </a:r>
                <a:r>
                  <a:rPr lang="en-US" altLang="zh-HK" sz="1000" b="1" i="0" baseline="0">
                    <a:effectLst/>
                    <a:latin typeface="Times New Roman" pitchFamily="18" charset="0"/>
                    <a:cs typeface="Times New Roman" pitchFamily="18" charset="0"/>
                  </a:rPr>
                  <a:t>Date of Survey</a:t>
                </a:r>
                <a:endParaRPr lang="zh-HK" altLang="zh-HK" sz="1000">
                  <a:effectLst/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majorTickMark val="none"/>
        <c:tickLblPos val="nextTo"/>
        <c:txPr>
          <a:bodyPr rot="-5400000" vert="horz"/>
          <a:lstStyle/>
          <a:p>
            <a:pPr>
              <a:defRPr lang="zh-HK">
                <a:latin typeface="Times New Roman" pitchFamily="18" charset="0"/>
                <a:cs typeface="Times New Roman" pitchFamily="18" charset="0"/>
              </a:defRPr>
            </a:pPr>
            <a:endParaRPr lang="zh-TW"/>
          </a:p>
        </c:txPr>
        <c:crossAx val="75806208"/>
        <c:crosses val="autoZero"/>
        <c:auto val="1"/>
        <c:lblAlgn val="ctr"/>
        <c:lblOffset val="100"/>
      </c:catAx>
      <c:valAx>
        <c:axId val="75806208"/>
        <c:scaling>
          <c:orientation val="minMax"/>
          <c:max val="9"/>
          <c:min val="5"/>
        </c:scaling>
        <c:axPos val="l"/>
        <c:majorGridlines/>
        <c:title>
          <c:tx>
            <c:rich>
              <a:bodyPr/>
              <a:lstStyle/>
              <a:p>
                <a:pPr>
                  <a:defRPr lang="zh-HK"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zh-TW" altLang="zh-HK" sz="1000" b="1" i="0" baseline="0">
                    <a:effectLst/>
                    <a:latin typeface="Times New Roman" pitchFamily="18" charset="0"/>
                    <a:cs typeface="Times New Roman" pitchFamily="18" charset="0"/>
                  </a:rPr>
                  <a:t>認同感 </a:t>
                </a:r>
                <a:r>
                  <a:rPr lang="en-US" altLang="zh-HK" sz="1000" b="1" i="0" baseline="0">
                    <a:effectLst/>
                    <a:latin typeface="Times New Roman" pitchFamily="18" charset="0"/>
                    <a:cs typeface="Times New Roman" pitchFamily="18" charset="0"/>
                  </a:rPr>
                  <a:t>Strength Rating</a:t>
                </a:r>
                <a:endParaRPr lang="zh-HK" altLang="zh-HK" sz="1000">
                  <a:effectLst/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0.0_);[Red]\(0.0\)" sourceLinked="1"/>
        <c:majorTickMark val="none"/>
        <c:tickLblPos val="nextTo"/>
        <c:txPr>
          <a:bodyPr/>
          <a:lstStyle/>
          <a:p>
            <a:pPr>
              <a:defRPr lang="zh-HK">
                <a:latin typeface="Times New Roman" pitchFamily="18" charset="0"/>
                <a:cs typeface="Times New Roman" pitchFamily="18" charset="0"/>
              </a:defRPr>
            </a:pPr>
            <a:endParaRPr lang="zh-TW"/>
          </a:p>
        </c:txPr>
        <c:crossAx val="75799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695699085234857"/>
          <c:y val="0.41000139263668478"/>
          <c:w val="0.11345488642658326"/>
          <c:h val="0.27160058462026615"/>
        </c:manualLayout>
      </c:layout>
      <c:txPr>
        <a:bodyPr/>
        <a:lstStyle/>
        <a:p>
          <a:pPr>
            <a:defRPr lang="zh-HK">
              <a:latin typeface="Times New Roman" pitchFamily="18" charset="0"/>
              <a:cs typeface="Times New Roman" pitchFamily="18" charset="0"/>
            </a:defRPr>
          </a:pPr>
          <a:endParaRPr lang="zh-TW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chart>
    <c:title>
      <c:tx>
        <c:rich>
          <a:bodyPr/>
          <a:lstStyle/>
          <a:p>
            <a:pPr>
              <a:defRPr lang="zh-HK"/>
            </a:pPr>
            <a:r>
              <a:rPr lang="zh-TW" altLang="zh-HK" sz="1600" b="1" i="0" u="none" strike="noStrike" baseline="0" dirty="0">
                <a:effectLst/>
              </a:rPr>
              <a:t>「香港人」身分認同程度評分（按次及按年齡組別）</a:t>
            </a:r>
            <a:r>
              <a:rPr lang="en-US" altLang="zh-TW" sz="1600" b="1" i="0" u="none" strike="noStrike" baseline="0" dirty="0">
                <a:effectLst/>
              </a:rPr>
              <a:t/>
            </a:r>
            <a:br>
              <a:rPr lang="en-US" altLang="zh-TW" sz="1600" b="1" i="0" u="none" strike="noStrike" baseline="0" dirty="0">
                <a:effectLst/>
              </a:rPr>
            </a:br>
            <a:r>
              <a:rPr lang="en-US" altLang="zh-TW" sz="1600" dirty="0"/>
              <a:t>Strength of “Hong Kong citizen” identity (per poll, by age group)</a:t>
            </a:r>
          </a:p>
          <a:p>
            <a:pPr>
              <a:defRPr lang="zh-HK"/>
            </a:pPr>
            <a:r>
              <a:rPr lang="en-US" altLang="zh-TW" sz="1600" dirty="0"/>
              <a:t>(8/1997 - 6/2012)</a:t>
            </a:r>
            <a:endParaRPr lang="en-US" sz="1600" dirty="0"/>
          </a:p>
        </c:rich>
      </c:tx>
      <c:layout>
        <c:manualLayout>
          <c:xMode val="edge"/>
          <c:yMode val="edge"/>
          <c:x val="0.12305657346098717"/>
          <c:y val="0"/>
        </c:manualLayout>
      </c:layout>
    </c:title>
    <c:plotArea>
      <c:layout>
        <c:manualLayout>
          <c:layoutTarget val="inner"/>
          <c:xMode val="edge"/>
          <c:yMode val="edge"/>
          <c:x val="7.4669704432338266E-2"/>
          <c:y val="0.18153098527836437"/>
          <c:w val="0.78504025048231041"/>
          <c:h val="0.63400246956875372"/>
        </c:manualLayout>
      </c:layout>
      <c:lineChart>
        <c:grouping val="standard"/>
        <c:ser>
          <c:idx val="0"/>
          <c:order val="0"/>
          <c:tx>
            <c:strRef>
              <c:f>Mean_summary!$C$4</c:f>
              <c:strCache>
                <c:ptCount val="1"/>
                <c:pt idx="0">
                  <c:v>18 - 29</c:v>
                </c:pt>
              </c:strCache>
            </c:strRef>
          </c:tx>
          <c:spPr>
            <a:ln w="1905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00B0F0"/>
                </a:solidFill>
              </a:ln>
            </c:spPr>
          </c:marker>
          <c:dPt>
            <c:idx val="5"/>
            <c:marker>
              <c:symbol val="none"/>
            </c:marker>
            <c:spPr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c:spPr>
          </c:dPt>
          <c:dPt>
            <c:idx val="6"/>
            <c:spPr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c:spPr>
          </c:dPt>
          <c:dPt>
            <c:idx val="8"/>
            <c:spPr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c:spPr>
          </c:dPt>
          <c:cat>
            <c:strRef>
              <c:f>Mean_summary!$B$5:$B$52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Mean_summary!$C$5:$C$52</c:f>
              <c:numCache>
                <c:formatCode>0.0_);[Red]\(0.0\)</c:formatCode>
                <c:ptCount val="48"/>
                <c:pt idx="0">
                  <c:v>7.9096774193548471</c:v>
                </c:pt>
                <c:pt idx="1">
                  <c:v>7.8392108810194818</c:v>
                </c:pt>
                <c:pt idx="2">
                  <c:v>7.8046874999999991</c:v>
                </c:pt>
                <c:pt idx="3">
                  <c:v>7.7465753424657517</c:v>
                </c:pt>
                <c:pt idx="4">
                  <c:v>7.6518987341772178</c:v>
                </c:pt>
                <c:pt idx="5">
                  <c:v>7.4466390222610279</c:v>
                </c:pt>
                <c:pt idx="6">
                  <c:v>7.2413793103448336</c:v>
                </c:pt>
                <c:pt idx="7">
                  <c:v>7.3678403408087796</c:v>
                </c:pt>
                <c:pt idx="8">
                  <c:v>7.4943013712727362</c:v>
                </c:pt>
                <c:pt idx="9">
                  <c:v>7.709517288599792</c:v>
                </c:pt>
                <c:pt idx="10">
                  <c:v>7.6389785432105155</c:v>
                </c:pt>
                <c:pt idx="11">
                  <c:v>7.0353195400014901</c:v>
                </c:pt>
                <c:pt idx="12">
                  <c:v>7.5469418233656906</c:v>
                </c:pt>
                <c:pt idx="13">
                  <c:v>7.4755931003085694</c:v>
                </c:pt>
                <c:pt idx="14">
                  <c:v>7.0759420608525936</c:v>
                </c:pt>
                <c:pt idx="15">
                  <c:v>7.6882650138028019</c:v>
                </c:pt>
                <c:pt idx="16">
                  <c:v>7.6585049456786098</c:v>
                </c:pt>
                <c:pt idx="17">
                  <c:v>7.3488407889364176</c:v>
                </c:pt>
                <c:pt idx="18">
                  <c:v>8.1211716322395819</c:v>
                </c:pt>
                <c:pt idx="19">
                  <c:v>7.6959045551673944</c:v>
                </c:pt>
                <c:pt idx="20">
                  <c:v>8.079591430175455</c:v>
                </c:pt>
                <c:pt idx="21">
                  <c:v>7.7280000000000015</c:v>
                </c:pt>
                <c:pt idx="22">
                  <c:v>7.8943276888659666</c:v>
                </c:pt>
                <c:pt idx="23">
                  <c:v>7.5233457009378961</c:v>
                </c:pt>
                <c:pt idx="24">
                  <c:v>7.8771013627772755</c:v>
                </c:pt>
                <c:pt idx="25">
                  <c:v>7.5680860133566954</c:v>
                </c:pt>
                <c:pt idx="26">
                  <c:v>7.8239307787391734</c:v>
                </c:pt>
                <c:pt idx="27">
                  <c:v>7.4725330168616013</c:v>
                </c:pt>
                <c:pt idx="28">
                  <c:v>7.5340704103892397</c:v>
                </c:pt>
                <c:pt idx="29">
                  <c:v>7.5614697337155059</c:v>
                </c:pt>
                <c:pt idx="30">
                  <c:v>7.3615743922946795</c:v>
                </c:pt>
                <c:pt idx="31">
                  <c:v>7.2891537665545094</c:v>
                </c:pt>
                <c:pt idx="32">
                  <c:v>7.64014758106243</c:v>
                </c:pt>
                <c:pt idx="33">
                  <c:v>7.6999361346897253</c:v>
                </c:pt>
                <c:pt idx="34">
                  <c:v>7.6899813844671936</c:v>
                </c:pt>
                <c:pt idx="35">
                  <c:v>7.5289251206818149</c:v>
                </c:pt>
                <c:pt idx="36">
                  <c:v>7.8000744059176972</c:v>
                </c:pt>
                <c:pt idx="37">
                  <c:v>7.7199255853337494</c:v>
                </c:pt>
                <c:pt idx="38">
                  <c:v>7.9929301990408304</c:v>
                </c:pt>
                <c:pt idx="39">
                  <c:v>7.743482012914626</c:v>
                </c:pt>
                <c:pt idx="40">
                  <c:v>8.0555628091242699</c:v>
                </c:pt>
                <c:pt idx="41">
                  <c:v>7.8520541302661844</c:v>
                </c:pt>
                <c:pt idx="42">
                  <c:v>8.0298334019088315</c:v>
                </c:pt>
                <c:pt idx="43">
                  <c:v>7.4623144742994612</c:v>
                </c:pt>
                <c:pt idx="44">
                  <c:v>8.5546940627677515</c:v>
                </c:pt>
                <c:pt idx="45">
                  <c:v>7.297742463587447</c:v>
                </c:pt>
                <c:pt idx="46">
                  <c:v>7.9468783943578511</c:v>
                </c:pt>
                <c:pt idx="47">
                  <c:v>7.8701193660343076</c:v>
                </c:pt>
              </c:numCache>
            </c:numRef>
          </c:val>
        </c:ser>
        <c:ser>
          <c:idx val="1"/>
          <c:order val="1"/>
          <c:tx>
            <c:strRef>
              <c:f>Mean_summary!$D$4</c:f>
              <c:strCache>
                <c:ptCount val="1"/>
                <c:pt idx="0">
                  <c:v>30+</c:v>
                </c:pt>
              </c:strCache>
            </c:strRef>
          </c:tx>
          <c:spPr>
            <a:ln w="19050"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A5C249">
                    <a:lumMod val="75000"/>
                  </a:srgbClr>
                </a:solidFill>
              </a:ln>
            </c:spPr>
          </c:marker>
          <c:dPt>
            <c:idx val="5"/>
            <c:marker>
              <c:symbol val="none"/>
            </c:marker>
            <c:spPr>
              <a:ln w="19050">
                <a:solidFill>
                  <a:schemeClr val="accent6">
                    <a:lumMod val="75000"/>
                  </a:schemeClr>
                </a:solidFill>
                <a:prstDash val="sysDot"/>
              </a:ln>
            </c:spPr>
          </c:dPt>
          <c:dPt>
            <c:idx val="6"/>
            <c:spPr>
              <a:ln w="19050">
                <a:solidFill>
                  <a:schemeClr val="accent6">
                    <a:lumMod val="75000"/>
                  </a:schemeClr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 w="19050">
                <a:solidFill>
                  <a:schemeClr val="accent6">
                    <a:lumMod val="75000"/>
                  </a:schemeClr>
                </a:solidFill>
                <a:prstDash val="sysDot"/>
              </a:ln>
            </c:spPr>
          </c:dPt>
          <c:dPt>
            <c:idx val="8"/>
            <c:spPr>
              <a:ln w="19050">
                <a:solidFill>
                  <a:schemeClr val="accent6">
                    <a:lumMod val="75000"/>
                  </a:schemeClr>
                </a:solidFill>
                <a:prstDash val="sysDot"/>
              </a:ln>
            </c:spPr>
          </c:dPt>
          <c:cat>
            <c:strRef>
              <c:f>Mean_summary!$B$5:$B$52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Mean_summary!$D$5:$D$52</c:f>
              <c:numCache>
                <c:formatCode>0.0_);[Red]\(0.0\)</c:formatCode>
                <c:ptCount val="48"/>
                <c:pt idx="0">
                  <c:v>8.0479041916167624</c:v>
                </c:pt>
                <c:pt idx="1">
                  <c:v>8.299524207949851</c:v>
                </c:pt>
                <c:pt idx="2">
                  <c:v>8.1303116147308607</c:v>
                </c:pt>
                <c:pt idx="3">
                  <c:v>7.8381294964028818</c:v>
                </c:pt>
                <c:pt idx="4">
                  <c:v>7.6059701492537313</c:v>
                </c:pt>
                <c:pt idx="5">
                  <c:v>7.6373503997042675</c:v>
                </c:pt>
                <c:pt idx="6">
                  <c:v>7.6687306501547958</c:v>
                </c:pt>
                <c:pt idx="7">
                  <c:v>7.7558449506698643</c:v>
                </c:pt>
                <c:pt idx="8">
                  <c:v>7.8429592511849302</c:v>
                </c:pt>
                <c:pt idx="9">
                  <c:v>7.4879234568861559</c:v>
                </c:pt>
                <c:pt idx="10">
                  <c:v>7.7011586431426986</c:v>
                </c:pt>
                <c:pt idx="11">
                  <c:v>7.6444902706007847</c:v>
                </c:pt>
                <c:pt idx="12">
                  <c:v>8.010818764865391</c:v>
                </c:pt>
                <c:pt idx="13">
                  <c:v>7.6910265724412756</c:v>
                </c:pt>
                <c:pt idx="14">
                  <c:v>7.5749647093786354</c:v>
                </c:pt>
                <c:pt idx="15">
                  <c:v>8.1240297639342831</c:v>
                </c:pt>
                <c:pt idx="16">
                  <c:v>7.7394322548654966</c:v>
                </c:pt>
                <c:pt idx="17">
                  <c:v>7.6838681548690859</c:v>
                </c:pt>
                <c:pt idx="18">
                  <c:v>8.1834954891653009</c:v>
                </c:pt>
                <c:pt idx="19">
                  <c:v>7.9615605560709941</c:v>
                </c:pt>
                <c:pt idx="20">
                  <c:v>8.4762746998758729</c:v>
                </c:pt>
                <c:pt idx="21">
                  <c:v>7.7725856697819298</c:v>
                </c:pt>
                <c:pt idx="22">
                  <c:v>8.0694259647937923</c:v>
                </c:pt>
                <c:pt idx="23">
                  <c:v>7.8519778219331098</c:v>
                </c:pt>
                <c:pt idx="24">
                  <c:v>8.1113326577975329</c:v>
                </c:pt>
                <c:pt idx="25">
                  <c:v>7.5394995055906255</c:v>
                </c:pt>
                <c:pt idx="26">
                  <c:v>7.9786645050776848</c:v>
                </c:pt>
                <c:pt idx="27">
                  <c:v>7.8265900573021696</c:v>
                </c:pt>
                <c:pt idx="28">
                  <c:v>8.0924774854405008</c:v>
                </c:pt>
                <c:pt idx="29">
                  <c:v>7.587417184879139</c:v>
                </c:pt>
                <c:pt idx="30">
                  <c:v>7.4064567869892404</c:v>
                </c:pt>
                <c:pt idx="31">
                  <c:v>7.5779729034994725</c:v>
                </c:pt>
                <c:pt idx="32">
                  <c:v>7.5268313487113288</c:v>
                </c:pt>
                <c:pt idx="33">
                  <c:v>7.834058074257582</c:v>
                </c:pt>
                <c:pt idx="34">
                  <c:v>7.9870424146670658</c:v>
                </c:pt>
                <c:pt idx="35">
                  <c:v>7.8521638406803902</c:v>
                </c:pt>
                <c:pt idx="36">
                  <c:v>8.0508337917760038</c:v>
                </c:pt>
                <c:pt idx="37">
                  <c:v>8.0574469698818412</c:v>
                </c:pt>
                <c:pt idx="38">
                  <c:v>8.1013315677450137</c:v>
                </c:pt>
                <c:pt idx="39">
                  <c:v>7.8086989745025175</c:v>
                </c:pt>
                <c:pt idx="40">
                  <c:v>7.9492097479073571</c:v>
                </c:pt>
                <c:pt idx="41">
                  <c:v>7.8268313525653932</c:v>
                </c:pt>
                <c:pt idx="42">
                  <c:v>8.1730917318218399</c:v>
                </c:pt>
                <c:pt idx="43">
                  <c:v>7.994002453634848</c:v>
                </c:pt>
                <c:pt idx="44">
                  <c:v>8.0076113890491172</c:v>
                </c:pt>
                <c:pt idx="45">
                  <c:v>7.7341101084840211</c:v>
                </c:pt>
                <c:pt idx="46">
                  <c:v>8.3256073189562567</c:v>
                </c:pt>
                <c:pt idx="47">
                  <c:v>8.1631115426710856</c:v>
                </c:pt>
              </c:numCache>
            </c:numRef>
          </c:val>
        </c:ser>
        <c:ser>
          <c:idx val="2"/>
          <c:order val="2"/>
          <c:tx>
            <c:strRef>
              <c:f>Mean_summary!$E$4</c:f>
              <c:strCache>
                <c:ptCount val="1"/>
                <c:pt idx="0">
                  <c:v>整體 Overall</c:v>
                </c:pt>
              </c:strCache>
            </c:strRef>
          </c:tx>
          <c:spPr>
            <a:ln w="38100">
              <a:solidFill>
                <a:srgbClr val="800000"/>
              </a:solidFill>
            </a:ln>
          </c:spPr>
          <c:marker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</c:spPr>
          </c:marker>
          <c:dPt>
            <c:idx val="5"/>
            <c:marker>
              <c:symbol val="none"/>
            </c:marker>
            <c:spPr>
              <a:ln w="38100">
                <a:solidFill>
                  <a:srgbClr val="800000"/>
                </a:solidFill>
                <a:prstDash val="sysDot"/>
              </a:ln>
            </c:spPr>
          </c:dPt>
          <c:dPt>
            <c:idx val="6"/>
            <c:spPr>
              <a:ln w="38100">
                <a:solidFill>
                  <a:srgbClr val="800000"/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 w="38100">
                <a:solidFill>
                  <a:srgbClr val="800000"/>
                </a:solidFill>
                <a:prstDash val="sysDot"/>
              </a:ln>
            </c:spPr>
          </c:dPt>
          <c:dPt>
            <c:idx val="8"/>
            <c:spPr>
              <a:ln w="38100">
                <a:solidFill>
                  <a:srgbClr val="800000"/>
                </a:solidFill>
                <a:prstDash val="sysDot"/>
              </a:ln>
            </c:spPr>
          </c:dPt>
          <c:cat>
            <c:strRef>
              <c:f>Mean_summary!$B$5:$B$52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Mean_summary!$E$5:$E$52</c:f>
              <c:numCache>
                <c:formatCode>0.0_);[Red]\(0.0\)</c:formatCode>
                <c:ptCount val="48"/>
                <c:pt idx="0">
                  <c:v>8</c:v>
                </c:pt>
                <c:pt idx="1">
                  <c:v>8.1224000000000007</c:v>
                </c:pt>
                <c:pt idx="2">
                  <c:v>8.0400000000000009</c:v>
                </c:pt>
                <c:pt idx="3">
                  <c:v>7.8</c:v>
                </c:pt>
                <c:pt idx="4">
                  <c:v>7.64</c:v>
                </c:pt>
                <c:pt idx="5">
                  <c:v>7.6919999999999984</c:v>
                </c:pt>
                <c:pt idx="6">
                  <c:v>7.7439999999999998</c:v>
                </c:pt>
                <c:pt idx="7">
                  <c:v>7.7439999999999998</c:v>
                </c:pt>
                <c:pt idx="8">
                  <c:v>7.7439999999999998</c:v>
                </c:pt>
                <c:pt idx="9">
                  <c:v>7.55</c:v>
                </c:pt>
                <c:pt idx="10">
                  <c:v>7.68</c:v>
                </c:pt>
                <c:pt idx="11">
                  <c:v>7.45</c:v>
                </c:pt>
                <c:pt idx="12">
                  <c:v>7.9</c:v>
                </c:pt>
                <c:pt idx="13">
                  <c:v>7.57</c:v>
                </c:pt>
                <c:pt idx="14">
                  <c:v>7.45</c:v>
                </c:pt>
                <c:pt idx="15">
                  <c:v>8</c:v>
                </c:pt>
                <c:pt idx="16">
                  <c:v>7.71</c:v>
                </c:pt>
                <c:pt idx="17">
                  <c:v>7.63</c:v>
                </c:pt>
                <c:pt idx="18">
                  <c:v>8.18</c:v>
                </c:pt>
                <c:pt idx="19">
                  <c:v>7.84</c:v>
                </c:pt>
                <c:pt idx="20">
                  <c:v>8.3800000000000008</c:v>
                </c:pt>
                <c:pt idx="21">
                  <c:v>7.79</c:v>
                </c:pt>
                <c:pt idx="22">
                  <c:v>8.0400000000000009</c:v>
                </c:pt>
                <c:pt idx="23">
                  <c:v>7.73</c:v>
                </c:pt>
                <c:pt idx="24">
                  <c:v>8.0500000000000007</c:v>
                </c:pt>
                <c:pt idx="25">
                  <c:v>7.56</c:v>
                </c:pt>
                <c:pt idx="26">
                  <c:v>7.9700000000000015</c:v>
                </c:pt>
                <c:pt idx="27">
                  <c:v>7.7700000000000014</c:v>
                </c:pt>
                <c:pt idx="28">
                  <c:v>7.9700000000000015</c:v>
                </c:pt>
                <c:pt idx="29">
                  <c:v>7.57</c:v>
                </c:pt>
                <c:pt idx="30">
                  <c:v>7.41</c:v>
                </c:pt>
                <c:pt idx="31">
                  <c:v>7.54</c:v>
                </c:pt>
                <c:pt idx="32">
                  <c:v>7.54</c:v>
                </c:pt>
                <c:pt idx="33">
                  <c:v>7.7700000000000014</c:v>
                </c:pt>
                <c:pt idx="34">
                  <c:v>7.9096437938460031</c:v>
                </c:pt>
                <c:pt idx="35">
                  <c:v>7.7886652100079798</c:v>
                </c:pt>
                <c:pt idx="36">
                  <c:v>7.9843444421799186</c:v>
                </c:pt>
                <c:pt idx="37">
                  <c:v>7.9974361253422508</c:v>
                </c:pt>
                <c:pt idx="38">
                  <c:v>8.0936348172046788</c:v>
                </c:pt>
                <c:pt idx="39">
                  <c:v>7.7979223280478918</c:v>
                </c:pt>
                <c:pt idx="40">
                  <c:v>7.9905131185586837</c:v>
                </c:pt>
                <c:pt idx="41">
                  <c:v>7.8343649357825038</c:v>
                </c:pt>
                <c:pt idx="42">
                  <c:v>8.1441662105479349</c:v>
                </c:pt>
                <c:pt idx="43">
                  <c:v>7.9040129064169848</c:v>
                </c:pt>
                <c:pt idx="44">
                  <c:v>8.1153004480199478</c:v>
                </c:pt>
                <c:pt idx="45">
                  <c:v>7.6314081147499584</c:v>
                </c:pt>
                <c:pt idx="46">
                  <c:v>8.2328156335147185</c:v>
                </c:pt>
                <c:pt idx="47">
                  <c:v>8.1095865768115409</c:v>
                </c:pt>
              </c:numCache>
            </c:numRef>
          </c:val>
        </c:ser>
        <c:marker val="1"/>
        <c:axId val="75752960"/>
        <c:axId val="75754880"/>
      </c:lineChart>
      <c:catAx>
        <c:axId val="757529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zh-HK"/>
                </a:pPr>
                <a:r>
                  <a:rPr lang="zh-HK"/>
                  <a:t>調查日期 </a:t>
                </a:r>
                <a:r>
                  <a:rPr lang="en-US"/>
                  <a:t>Date of Survey</a:t>
                </a:r>
              </a:p>
            </c:rich>
          </c:tx>
          <c:layout/>
        </c:title>
        <c:tickLblPos val="nextTo"/>
        <c:txPr>
          <a:bodyPr rot="-5400000" vert="horz"/>
          <a:lstStyle/>
          <a:p>
            <a:pPr>
              <a:defRPr lang="zh-HK"/>
            </a:pPr>
            <a:endParaRPr lang="zh-TW"/>
          </a:p>
        </c:txPr>
        <c:crossAx val="75754880"/>
        <c:crosses val="autoZero"/>
        <c:auto val="1"/>
        <c:lblAlgn val="ctr"/>
        <c:lblOffset val="100"/>
      </c:catAx>
      <c:valAx>
        <c:axId val="75754880"/>
        <c:scaling>
          <c:orientation val="minMax"/>
          <c:max val="9"/>
          <c:min val="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zh-HK"/>
                </a:pPr>
                <a:r>
                  <a:rPr lang="zh-TW" altLang="en-US"/>
                  <a:t>認同感 </a:t>
                </a:r>
                <a:r>
                  <a:rPr lang="en-US" altLang="zh-TW"/>
                  <a:t>Strength Rating</a:t>
                </a:r>
                <a:endParaRPr lang="en-US"/>
              </a:p>
            </c:rich>
          </c:tx>
          <c:layout/>
        </c:title>
        <c:numFmt formatCode="#,##0.0_);[Red]\(#,##0.0\)" sourceLinked="0"/>
        <c:tickLblPos val="nextTo"/>
        <c:txPr>
          <a:bodyPr/>
          <a:lstStyle/>
          <a:p>
            <a:pPr>
              <a:defRPr lang="zh-HK"/>
            </a:pPr>
            <a:endParaRPr lang="zh-TW"/>
          </a:p>
        </c:txPr>
        <c:crossAx val="75752960"/>
        <c:crosses val="autoZero"/>
        <c:crossBetween val="between"/>
        <c:majorUnit val="0.5"/>
      </c:valAx>
    </c:plotArea>
    <c:legend>
      <c:legendPos val="r"/>
      <c:layout>
        <c:manualLayout>
          <c:xMode val="edge"/>
          <c:yMode val="edge"/>
          <c:x val="0.88793732817125826"/>
          <c:y val="0.43416705836934788"/>
          <c:w val="0.1021000695028792"/>
          <c:h val="0.20325593337468922"/>
        </c:manualLayout>
      </c:layout>
      <c:txPr>
        <a:bodyPr/>
        <a:lstStyle/>
        <a:p>
          <a:pPr>
            <a:defRPr lang="zh-HK"/>
          </a:pPr>
          <a:endParaRPr lang="zh-TW"/>
        </a:p>
      </c:txPr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zh-TW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hart>
    <c:title>
      <c:tx>
        <c:rich>
          <a:bodyPr/>
          <a:lstStyle/>
          <a:p>
            <a:pPr>
              <a:defRPr lang="zh-HK"/>
            </a:pPr>
            <a:r>
              <a:rPr lang="zh-TW" altLang="en-US" sz="1600" dirty="0"/>
              <a:t>﻿</a:t>
            </a:r>
            <a:r>
              <a:rPr lang="zh-TW" altLang="zh-HK" sz="1600" b="1" i="0" u="none" strike="noStrike" baseline="0" dirty="0">
                <a:effectLst/>
              </a:rPr>
              <a:t>「中國人」身分認同程度評分（按次及按年齡組別）</a:t>
            </a:r>
            <a:r>
              <a:rPr lang="en-US" altLang="zh-TW" sz="1600" b="1" i="0" u="none" strike="noStrike" baseline="0" dirty="0">
                <a:effectLst/>
              </a:rPr>
              <a:t/>
            </a:r>
            <a:br>
              <a:rPr lang="en-US" altLang="zh-TW" sz="1600" b="1" i="0" u="none" strike="noStrike" baseline="0" dirty="0">
                <a:effectLst/>
              </a:rPr>
            </a:br>
            <a:r>
              <a:rPr lang="en-US" altLang="zh-TW" sz="1600" dirty="0"/>
              <a:t>Strength of “Chinese citizen” identity (per poll, by age group)</a:t>
            </a:r>
          </a:p>
          <a:p>
            <a:pPr>
              <a:defRPr lang="zh-HK"/>
            </a:pPr>
            <a:r>
              <a:rPr lang="en-US" altLang="zh-TW" sz="1600" dirty="0"/>
              <a:t>(8/1997 - 6/2012)</a:t>
            </a:r>
            <a:endParaRPr lang="en-US" sz="1600" dirty="0"/>
          </a:p>
        </c:rich>
      </c:tx>
      <c:layout>
        <c:manualLayout>
          <c:xMode val="edge"/>
          <c:yMode val="edge"/>
          <c:x val="0.14834916280147345"/>
          <c:y val="0"/>
        </c:manualLayout>
      </c:layout>
    </c:title>
    <c:plotArea>
      <c:layout>
        <c:manualLayout>
          <c:layoutTarget val="inner"/>
          <c:xMode val="edge"/>
          <c:yMode val="edge"/>
          <c:x val="7.4669704432338266E-2"/>
          <c:y val="0.17917344001500893"/>
          <c:w val="0.78504025048231041"/>
          <c:h val="0.62490296735376383"/>
        </c:manualLayout>
      </c:layout>
      <c:lineChart>
        <c:grouping val="standard"/>
        <c:ser>
          <c:idx val="0"/>
          <c:order val="0"/>
          <c:tx>
            <c:strRef>
              <c:f>Mean_summary!$F$4</c:f>
              <c:strCache>
                <c:ptCount val="1"/>
                <c:pt idx="0">
                  <c:v>18 - 29</c:v>
                </c:pt>
              </c:strCache>
            </c:strRef>
          </c:tx>
          <c:spPr>
            <a:ln w="1905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rgbClr val="A5C249">
                    <a:lumMod val="75000"/>
                  </a:srgbClr>
                </a:solidFill>
              </a:ln>
            </c:spPr>
          </c:marker>
          <c:dPt>
            <c:idx val="5"/>
            <c:marker>
              <c:symbol val="none"/>
            </c:marker>
            <c:spPr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c:spPr>
          </c:dPt>
          <c:dPt>
            <c:idx val="6"/>
            <c:spPr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c:spPr>
          </c:dPt>
          <c:dPt>
            <c:idx val="8"/>
            <c:spPr>
              <a:ln w="190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c:spPr>
          </c:dPt>
          <c:cat>
            <c:strRef>
              <c:f>Mean_summary!$B$5:$B$52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Mean_summary!$F$5:$F$52</c:f>
              <c:numCache>
                <c:formatCode>0.0_);[Red]\(0.0\)</c:formatCode>
                <c:ptCount val="48"/>
                <c:pt idx="0">
                  <c:v>6.936305732484076</c:v>
                </c:pt>
                <c:pt idx="1">
                  <c:v>6.9562950691872905</c:v>
                </c:pt>
                <c:pt idx="2">
                  <c:v>6.9307692307692346</c:v>
                </c:pt>
                <c:pt idx="3">
                  <c:v>6.6689189189189193</c:v>
                </c:pt>
                <c:pt idx="4">
                  <c:v>6.8064516129032286</c:v>
                </c:pt>
                <c:pt idx="5">
                  <c:v>6.5421146953405005</c:v>
                </c:pt>
                <c:pt idx="6">
                  <c:v>6.277777777777775</c:v>
                </c:pt>
                <c:pt idx="7">
                  <c:v>6.6028938906752384</c:v>
                </c:pt>
                <c:pt idx="8">
                  <c:v>6.9280100035727044</c:v>
                </c:pt>
                <c:pt idx="9">
                  <c:v>7.0823630875377352</c:v>
                </c:pt>
                <c:pt idx="10">
                  <c:v>6.8489240003077896</c:v>
                </c:pt>
                <c:pt idx="11">
                  <c:v>6.4093532632825223</c:v>
                </c:pt>
                <c:pt idx="12">
                  <c:v>6.8959724797283748</c:v>
                </c:pt>
                <c:pt idx="13">
                  <c:v>6.8874753401790665</c:v>
                </c:pt>
                <c:pt idx="14">
                  <c:v>6.5960173447123474</c:v>
                </c:pt>
                <c:pt idx="15">
                  <c:v>7.0773771195535566</c:v>
                </c:pt>
                <c:pt idx="16">
                  <c:v>7.3359632879800367</c:v>
                </c:pt>
                <c:pt idx="17">
                  <c:v>6.8656545834650897</c:v>
                </c:pt>
                <c:pt idx="18">
                  <c:v>7.2890393361844907</c:v>
                </c:pt>
                <c:pt idx="19">
                  <c:v>6.9629067975107883</c:v>
                </c:pt>
                <c:pt idx="20">
                  <c:v>7.7530182686640279</c:v>
                </c:pt>
                <c:pt idx="21">
                  <c:v>7.1290322580645151</c:v>
                </c:pt>
                <c:pt idx="22">
                  <c:v>7.676458925257462</c:v>
                </c:pt>
                <c:pt idx="23">
                  <c:v>7.0710514608319928</c:v>
                </c:pt>
                <c:pt idx="24">
                  <c:v>7.4193354683746984</c:v>
                </c:pt>
                <c:pt idx="25">
                  <c:v>6.9695127787881725</c:v>
                </c:pt>
                <c:pt idx="26">
                  <c:v>7.5993077873918464</c:v>
                </c:pt>
                <c:pt idx="27">
                  <c:v>6.8581881751946963</c:v>
                </c:pt>
                <c:pt idx="28">
                  <c:v>7.4601231314744814</c:v>
                </c:pt>
                <c:pt idx="29">
                  <c:v>6.9615663391564402</c:v>
                </c:pt>
                <c:pt idx="30">
                  <c:v>7.0292649892744983</c:v>
                </c:pt>
                <c:pt idx="31">
                  <c:v>6.8120459459069389</c:v>
                </c:pt>
                <c:pt idx="32">
                  <c:v>6.9605432481778795</c:v>
                </c:pt>
                <c:pt idx="33">
                  <c:v>6.8299497996965339</c:v>
                </c:pt>
                <c:pt idx="34">
                  <c:v>7.2025524718846272</c:v>
                </c:pt>
                <c:pt idx="35">
                  <c:v>7.0468894435993574</c:v>
                </c:pt>
                <c:pt idx="36">
                  <c:v>7.2521758737607698</c:v>
                </c:pt>
                <c:pt idx="37">
                  <c:v>7.1706291945321308</c:v>
                </c:pt>
                <c:pt idx="38">
                  <c:v>7.3922759237631368</c:v>
                </c:pt>
                <c:pt idx="39">
                  <c:v>7.3210570435878921</c:v>
                </c:pt>
                <c:pt idx="40">
                  <c:v>6.8091693920311123</c:v>
                </c:pt>
                <c:pt idx="41">
                  <c:v>7.1987221108229997</c:v>
                </c:pt>
                <c:pt idx="42">
                  <c:v>7.1403464834056534</c:v>
                </c:pt>
                <c:pt idx="43">
                  <c:v>6.7740472763425403</c:v>
                </c:pt>
                <c:pt idx="44">
                  <c:v>6.4588546333278085</c:v>
                </c:pt>
                <c:pt idx="45">
                  <c:v>6.321899681702833</c:v>
                </c:pt>
                <c:pt idx="46">
                  <c:v>6.0738016878778938</c:v>
                </c:pt>
                <c:pt idx="47">
                  <c:v>5.0701862767901567</c:v>
                </c:pt>
              </c:numCache>
            </c:numRef>
          </c:val>
        </c:ser>
        <c:ser>
          <c:idx val="1"/>
          <c:order val="1"/>
          <c:tx>
            <c:strRef>
              <c:f>Mean_summary!$G$4</c:f>
              <c:strCache>
                <c:ptCount val="1"/>
                <c:pt idx="0">
                  <c:v>30+</c:v>
                </c:pt>
              </c:strCache>
            </c:strRef>
          </c:tx>
          <c:spPr>
            <a:ln w="19050"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A5C249">
                    <a:lumMod val="75000"/>
                  </a:srgbClr>
                </a:solidFill>
              </a:ln>
            </c:spPr>
          </c:marker>
          <c:dPt>
            <c:idx val="5"/>
            <c:marker>
              <c:symbol val="none"/>
            </c:marker>
            <c:spPr>
              <a:ln w="19050">
                <a:solidFill>
                  <a:schemeClr val="accent6">
                    <a:lumMod val="75000"/>
                  </a:schemeClr>
                </a:solidFill>
                <a:prstDash val="sysDot"/>
              </a:ln>
            </c:spPr>
          </c:dPt>
          <c:dPt>
            <c:idx val="6"/>
            <c:spPr>
              <a:ln w="19050">
                <a:solidFill>
                  <a:schemeClr val="accent6">
                    <a:lumMod val="75000"/>
                  </a:schemeClr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 w="19050">
                <a:solidFill>
                  <a:schemeClr val="accent6">
                    <a:lumMod val="75000"/>
                  </a:schemeClr>
                </a:solidFill>
                <a:prstDash val="sysDot"/>
              </a:ln>
            </c:spPr>
          </c:dPt>
          <c:dPt>
            <c:idx val="8"/>
            <c:spPr>
              <a:ln w="19050">
                <a:solidFill>
                  <a:schemeClr val="accent6">
                    <a:lumMod val="75000"/>
                  </a:schemeClr>
                </a:solidFill>
                <a:prstDash val="sysDot"/>
              </a:ln>
            </c:spPr>
          </c:dPt>
          <c:cat>
            <c:strRef>
              <c:f>Mean_summary!$B$5:$B$52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Mean_summary!$G$5:$G$52</c:f>
              <c:numCache>
                <c:formatCode>0.0_);[Red]\(0.0\)</c:formatCode>
                <c:ptCount val="48"/>
                <c:pt idx="0">
                  <c:v>7.6706586826347323</c:v>
                </c:pt>
                <c:pt idx="1">
                  <c:v>7.6283547184122362</c:v>
                </c:pt>
                <c:pt idx="2">
                  <c:v>7.4972067039106109</c:v>
                </c:pt>
                <c:pt idx="3">
                  <c:v>7.0952380952380993</c:v>
                </c:pt>
                <c:pt idx="4">
                  <c:v>7.1886227544910186</c:v>
                </c:pt>
                <c:pt idx="5">
                  <c:v>7.3327729157070429</c:v>
                </c:pt>
                <c:pt idx="6">
                  <c:v>7.4769230769230708</c:v>
                </c:pt>
                <c:pt idx="7">
                  <c:v>7.3643900397252864</c:v>
                </c:pt>
                <c:pt idx="8">
                  <c:v>7.25185700252751</c:v>
                </c:pt>
                <c:pt idx="9">
                  <c:v>7.10675372845993</c:v>
                </c:pt>
                <c:pt idx="10">
                  <c:v>7.3029367976178996</c:v>
                </c:pt>
                <c:pt idx="11">
                  <c:v>6.9681646597859315</c:v>
                </c:pt>
                <c:pt idx="12">
                  <c:v>7.6832492906070984</c:v>
                </c:pt>
                <c:pt idx="13">
                  <c:v>7.5881225631649674</c:v>
                </c:pt>
                <c:pt idx="14">
                  <c:v>7.1410994396865304</c:v>
                </c:pt>
                <c:pt idx="15">
                  <c:v>7.9167267112712434</c:v>
                </c:pt>
                <c:pt idx="16">
                  <c:v>7.5733914526674884</c:v>
                </c:pt>
                <c:pt idx="17">
                  <c:v>7.4867535346692859</c:v>
                </c:pt>
                <c:pt idx="18">
                  <c:v>7.8728318086983178</c:v>
                </c:pt>
                <c:pt idx="19">
                  <c:v>7.6854233740179394</c:v>
                </c:pt>
                <c:pt idx="20">
                  <c:v>8.2232749923436188</c:v>
                </c:pt>
                <c:pt idx="21">
                  <c:v>7.5148205928237166</c:v>
                </c:pt>
                <c:pt idx="22">
                  <c:v>8.3169119080533136</c:v>
                </c:pt>
                <c:pt idx="23">
                  <c:v>7.8215716416817278</c:v>
                </c:pt>
                <c:pt idx="24">
                  <c:v>8.2941731970377219</c:v>
                </c:pt>
                <c:pt idx="25">
                  <c:v>7.5339730995919574</c:v>
                </c:pt>
                <c:pt idx="26">
                  <c:v>7.8770660370172898</c:v>
                </c:pt>
                <c:pt idx="27">
                  <c:v>7.5740362707585316</c:v>
                </c:pt>
                <c:pt idx="28">
                  <c:v>7.8432242524883664</c:v>
                </c:pt>
                <c:pt idx="29">
                  <c:v>7.41055122997561</c:v>
                </c:pt>
                <c:pt idx="30">
                  <c:v>7.6749613236521235</c:v>
                </c:pt>
                <c:pt idx="31">
                  <c:v>7.6375489519024615</c:v>
                </c:pt>
                <c:pt idx="32">
                  <c:v>7.6893101957727925</c:v>
                </c:pt>
                <c:pt idx="33">
                  <c:v>7.7400848711885963</c:v>
                </c:pt>
                <c:pt idx="34">
                  <c:v>7.887889586693694</c:v>
                </c:pt>
                <c:pt idx="35">
                  <c:v>7.8435368627992688</c:v>
                </c:pt>
                <c:pt idx="36">
                  <c:v>7.9666864942517401</c:v>
                </c:pt>
                <c:pt idx="37">
                  <c:v>7.7723247700576543</c:v>
                </c:pt>
                <c:pt idx="38">
                  <c:v>7.9858290313886258</c:v>
                </c:pt>
                <c:pt idx="39">
                  <c:v>8.1914842220029005</c:v>
                </c:pt>
                <c:pt idx="40">
                  <c:v>8.0444939993290507</c:v>
                </c:pt>
                <c:pt idx="41">
                  <c:v>7.8488804176769644</c:v>
                </c:pt>
                <c:pt idx="42">
                  <c:v>7.9231572445313301</c:v>
                </c:pt>
                <c:pt idx="43">
                  <c:v>7.8639292541457388</c:v>
                </c:pt>
                <c:pt idx="44">
                  <c:v>7.2982195988114071</c:v>
                </c:pt>
                <c:pt idx="45">
                  <c:v>7.4837826685987965</c:v>
                </c:pt>
                <c:pt idx="46">
                  <c:v>7.3489063055168469</c:v>
                </c:pt>
                <c:pt idx="47">
                  <c:v>7.440990256491566</c:v>
                </c:pt>
              </c:numCache>
            </c:numRef>
          </c:val>
        </c:ser>
        <c:ser>
          <c:idx val="2"/>
          <c:order val="2"/>
          <c:tx>
            <c:strRef>
              <c:f>Mean_summary!$H$4</c:f>
              <c:strCache>
                <c:ptCount val="1"/>
                <c:pt idx="0">
                  <c:v>整體 Overall</c:v>
                </c:pt>
              </c:strCache>
            </c:strRef>
          </c:tx>
          <c:spPr>
            <a:ln w="38100">
              <a:solidFill>
                <a:srgbClr val="800000"/>
              </a:solidFill>
            </a:ln>
          </c:spPr>
          <c:marker>
            <c:spPr>
              <a:solidFill>
                <a:srgbClr val="800000"/>
              </a:solidFill>
              <a:ln>
                <a:solidFill>
                  <a:srgbClr val="800000"/>
                </a:solidFill>
              </a:ln>
            </c:spPr>
          </c:marker>
          <c:dPt>
            <c:idx val="5"/>
            <c:marker>
              <c:symbol val="none"/>
            </c:marker>
            <c:spPr>
              <a:ln w="38100">
                <a:solidFill>
                  <a:srgbClr val="800000"/>
                </a:solidFill>
                <a:prstDash val="sysDot"/>
              </a:ln>
            </c:spPr>
          </c:dPt>
          <c:dPt>
            <c:idx val="6"/>
            <c:spPr>
              <a:ln w="38100">
                <a:solidFill>
                  <a:srgbClr val="800000"/>
                </a:solidFill>
                <a:prstDash val="sysDot"/>
              </a:ln>
            </c:spPr>
          </c:dPt>
          <c:dPt>
            <c:idx val="7"/>
            <c:marker>
              <c:symbol val="none"/>
            </c:marker>
            <c:spPr>
              <a:ln w="38100">
                <a:solidFill>
                  <a:srgbClr val="800000"/>
                </a:solidFill>
                <a:prstDash val="sysDot"/>
              </a:ln>
            </c:spPr>
          </c:dPt>
          <c:dPt>
            <c:idx val="8"/>
            <c:spPr>
              <a:ln w="38100">
                <a:solidFill>
                  <a:srgbClr val="800000"/>
                </a:solidFill>
                <a:prstDash val="sysDot"/>
              </a:ln>
            </c:spPr>
          </c:dPt>
          <c:cat>
            <c:strRef>
              <c:f>Mean_summary!$B$5:$B$52</c:f>
              <c:strCache>
                <c:ptCount val="48"/>
                <c:pt idx="0">
                  <c:v>26-27/8/1997</c:v>
                </c:pt>
                <c:pt idx="1">
                  <c:v>23-24/9/1997</c:v>
                </c:pt>
                <c:pt idx="2">
                  <c:v>28-29/10/1997</c:v>
                </c:pt>
                <c:pt idx="3">
                  <c:v>8-9/12/1997</c:v>
                </c:pt>
                <c:pt idx="4">
                  <c:v>3-4/6/1998</c:v>
                </c:pt>
                <c:pt idx="5">
                  <c:v>22-24/6/1998</c:v>
                </c:pt>
                <c:pt idx="6">
                  <c:v>14/8/1998</c:v>
                </c:pt>
                <c:pt idx="7">
                  <c:v>29/9/1998</c:v>
                </c:pt>
                <c:pt idx="8">
                  <c:v>21/12/1998</c:v>
                </c:pt>
                <c:pt idx="9">
                  <c:v>8-9/2/1999</c:v>
                </c:pt>
                <c:pt idx="10">
                  <c:v>15/4/1999</c:v>
                </c:pt>
                <c:pt idx="11">
                  <c:v>8/6/1999</c:v>
                </c:pt>
                <c:pt idx="12">
                  <c:v>6/8/1999</c:v>
                </c:pt>
                <c:pt idx="13">
                  <c:v>26-27/10/1999</c:v>
                </c:pt>
                <c:pt idx="14">
                  <c:v>13-15/12/1999</c:v>
                </c:pt>
                <c:pt idx="15">
                  <c:v>1-2/2/2000</c:v>
                </c:pt>
                <c:pt idx="16">
                  <c:v>6-7/4/2000</c:v>
                </c:pt>
                <c:pt idx="17">
                  <c:v>7-8/6/2000</c:v>
                </c:pt>
                <c:pt idx="18">
                  <c:v>21-25/9/2000</c:v>
                </c:pt>
                <c:pt idx="19">
                  <c:v>4-12/12/2000</c:v>
                </c:pt>
                <c:pt idx="20">
                  <c:v>22/3-2/4/2001</c:v>
                </c:pt>
                <c:pt idx="21">
                  <c:v>1-5/6/2001</c:v>
                </c:pt>
                <c:pt idx="22">
                  <c:v>13-21/9/2001</c:v>
                </c:pt>
                <c:pt idx="23">
                  <c:v>7-9/12/2001</c:v>
                </c:pt>
                <c:pt idx="24">
                  <c:v>12-13/3/2002</c:v>
                </c:pt>
                <c:pt idx="25">
                  <c:v>4-5/6/2002</c:v>
                </c:pt>
                <c:pt idx="26">
                  <c:v>2-5/9/2002</c:v>
                </c:pt>
                <c:pt idx="27">
                  <c:v>13-18/12/2002</c:v>
                </c:pt>
                <c:pt idx="28">
                  <c:v>1-4/3/2003</c:v>
                </c:pt>
                <c:pt idx="29">
                  <c:v>13-18/6/2003</c:v>
                </c:pt>
                <c:pt idx="30">
                  <c:v>10-14/12/2003</c:v>
                </c:pt>
                <c:pt idx="31">
                  <c:v>7-11/6/2004</c:v>
                </c:pt>
                <c:pt idx="32">
                  <c:v>6-9/12/2004</c:v>
                </c:pt>
                <c:pt idx="33">
                  <c:v>6-8/6/2005</c:v>
                </c:pt>
                <c:pt idx="34">
                  <c:v>9-14/12/2005</c:v>
                </c:pt>
                <c:pt idx="35">
                  <c:v>13-15/6/2006</c:v>
                </c:pt>
                <c:pt idx="36">
                  <c:v>6-12/12/2006</c:v>
                </c:pt>
                <c:pt idx="37">
                  <c:v>8-12/6/2007</c:v>
                </c:pt>
                <c:pt idx="38">
                  <c:v>11-14/12/2007</c:v>
                </c:pt>
                <c:pt idx="39">
                  <c:v>11-13/6/2008</c:v>
                </c:pt>
                <c:pt idx="40">
                  <c:v>9-12/12/2008</c:v>
                </c:pt>
                <c:pt idx="41">
                  <c:v>8-13/6/2009</c:v>
                </c:pt>
                <c:pt idx="42">
                  <c:v>8-11/12/2009</c:v>
                </c:pt>
                <c:pt idx="43">
                  <c:v>9-13/6/2010</c:v>
                </c:pt>
                <c:pt idx="44">
                  <c:v>13-16/12/2010</c:v>
                </c:pt>
                <c:pt idx="45">
                  <c:v>21-22/6/2011</c:v>
                </c:pt>
                <c:pt idx="46">
                  <c:v>12-20/12/2011</c:v>
                </c:pt>
                <c:pt idx="47">
                  <c:v>13-20/6/2012</c:v>
                </c:pt>
              </c:strCache>
            </c:strRef>
          </c:cat>
          <c:val>
            <c:numRef>
              <c:f>Mean_summary!$H$5:$H$52</c:f>
              <c:numCache>
                <c:formatCode>0.0_);[Red]\(0.0\)</c:formatCode>
                <c:ptCount val="48"/>
                <c:pt idx="0">
                  <c:v>7.46</c:v>
                </c:pt>
                <c:pt idx="1">
                  <c:v>7.3654999999999982</c:v>
                </c:pt>
                <c:pt idx="2">
                  <c:v>7.33</c:v>
                </c:pt>
                <c:pt idx="3">
                  <c:v>6.98</c:v>
                </c:pt>
                <c:pt idx="4">
                  <c:v>7.094999999999998</c:v>
                </c:pt>
                <c:pt idx="5">
                  <c:v>7.1389999999999985</c:v>
                </c:pt>
                <c:pt idx="6">
                  <c:v>7.1829999999999981</c:v>
                </c:pt>
                <c:pt idx="7">
                  <c:v>7.1829999999999981</c:v>
                </c:pt>
                <c:pt idx="8">
                  <c:v>7.1829999999999981</c:v>
                </c:pt>
                <c:pt idx="9">
                  <c:v>7.102999999999998</c:v>
                </c:pt>
                <c:pt idx="10">
                  <c:v>7.17</c:v>
                </c:pt>
                <c:pt idx="11">
                  <c:v>6.79</c:v>
                </c:pt>
                <c:pt idx="12">
                  <c:v>7.46</c:v>
                </c:pt>
                <c:pt idx="13">
                  <c:v>7.37</c:v>
                </c:pt>
                <c:pt idx="14">
                  <c:v>6.99</c:v>
                </c:pt>
                <c:pt idx="15">
                  <c:v>7.68</c:v>
                </c:pt>
                <c:pt idx="16">
                  <c:v>7.45</c:v>
                </c:pt>
                <c:pt idx="17">
                  <c:v>7.38</c:v>
                </c:pt>
                <c:pt idx="18">
                  <c:v>7.7700000000000014</c:v>
                </c:pt>
                <c:pt idx="19">
                  <c:v>7.4700000000000015</c:v>
                </c:pt>
                <c:pt idx="20">
                  <c:v>8.120000000000001</c:v>
                </c:pt>
                <c:pt idx="21">
                  <c:v>7.4300000000000015</c:v>
                </c:pt>
                <c:pt idx="22">
                  <c:v>8.1300000000000008</c:v>
                </c:pt>
                <c:pt idx="23">
                  <c:v>7.57</c:v>
                </c:pt>
                <c:pt idx="24">
                  <c:v>8.08</c:v>
                </c:pt>
                <c:pt idx="25">
                  <c:v>7.44</c:v>
                </c:pt>
                <c:pt idx="26">
                  <c:v>7.8199999999999985</c:v>
                </c:pt>
                <c:pt idx="27">
                  <c:v>7.44</c:v>
                </c:pt>
                <c:pt idx="28">
                  <c:v>7.76</c:v>
                </c:pt>
                <c:pt idx="29">
                  <c:v>7.3199999999999985</c:v>
                </c:pt>
                <c:pt idx="30">
                  <c:v>7.52</c:v>
                </c:pt>
                <c:pt idx="31">
                  <c:v>7.48</c:v>
                </c:pt>
                <c:pt idx="32">
                  <c:v>7.4700000000000015</c:v>
                </c:pt>
                <c:pt idx="33">
                  <c:v>7.56</c:v>
                </c:pt>
                <c:pt idx="34">
                  <c:v>7.7257502585539974</c:v>
                </c:pt>
                <c:pt idx="35">
                  <c:v>7.6780618499486604</c:v>
                </c:pt>
                <c:pt idx="36">
                  <c:v>7.8194075836560595</c:v>
                </c:pt>
                <c:pt idx="37">
                  <c:v>7.6609924731727865</c:v>
                </c:pt>
                <c:pt idx="38">
                  <c:v>7.8681218440574439</c:v>
                </c:pt>
                <c:pt idx="39">
                  <c:v>8.0182328184641154</c:v>
                </c:pt>
                <c:pt idx="40">
                  <c:v>7.7925269277229559</c:v>
                </c:pt>
                <c:pt idx="41">
                  <c:v>7.7247894717304746</c:v>
                </c:pt>
                <c:pt idx="42">
                  <c:v>7.7889230636042717</c:v>
                </c:pt>
                <c:pt idx="43">
                  <c:v>7.6316546617630214</c:v>
                </c:pt>
                <c:pt idx="44">
                  <c:v>7.1008705316242144</c:v>
                </c:pt>
                <c:pt idx="45">
                  <c:v>7.2401444643706716</c:v>
                </c:pt>
                <c:pt idx="46">
                  <c:v>7.011611871938392</c:v>
                </c:pt>
                <c:pt idx="47">
                  <c:v>6.9884871476720098</c:v>
                </c:pt>
              </c:numCache>
            </c:numRef>
          </c:val>
        </c:ser>
        <c:marker val="1"/>
        <c:axId val="75894144"/>
        <c:axId val="75908608"/>
      </c:lineChart>
      <c:catAx>
        <c:axId val="758941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zh-HK"/>
                </a:pPr>
                <a:r>
                  <a:rPr lang="zh-HK"/>
                  <a:t>調查日期 </a:t>
                </a:r>
                <a:r>
                  <a:rPr lang="en-US"/>
                  <a:t>Date of Survey</a:t>
                </a:r>
              </a:p>
            </c:rich>
          </c:tx>
          <c:layout/>
        </c:title>
        <c:tickLblPos val="nextTo"/>
        <c:txPr>
          <a:bodyPr rot="-5400000" vert="horz"/>
          <a:lstStyle/>
          <a:p>
            <a:pPr>
              <a:defRPr lang="zh-HK"/>
            </a:pPr>
            <a:endParaRPr lang="zh-TW"/>
          </a:p>
        </c:txPr>
        <c:crossAx val="75908608"/>
        <c:crosses val="autoZero"/>
        <c:auto val="1"/>
        <c:lblAlgn val="ctr"/>
        <c:lblOffset val="100"/>
      </c:catAx>
      <c:valAx>
        <c:axId val="75908608"/>
        <c:scaling>
          <c:orientation val="minMax"/>
          <c:max val="9"/>
          <c:min val="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zh-HK"/>
                </a:pPr>
                <a:r>
                  <a:rPr lang="zh-TW" altLang="zh-HK" sz="1000" b="1" i="0" baseline="0">
                    <a:effectLst/>
                    <a:latin typeface="Times New Roman" pitchFamily="18" charset="0"/>
                    <a:cs typeface="Times New Roman" pitchFamily="18" charset="0"/>
                  </a:rPr>
                  <a:t>認同感 </a:t>
                </a:r>
                <a:r>
                  <a:rPr lang="en-US" altLang="zh-HK" sz="1000" b="1" i="0" baseline="0">
                    <a:effectLst/>
                    <a:latin typeface="Times New Roman" pitchFamily="18" charset="0"/>
                    <a:cs typeface="Times New Roman" pitchFamily="18" charset="0"/>
                  </a:rPr>
                  <a:t>Strength Rating</a:t>
                </a:r>
                <a:endParaRPr lang="zh-HK" altLang="zh-HK" sz="1000">
                  <a:effectLst/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</c:title>
        <c:numFmt formatCode="#,##0.0_);[Red]\(#,##0.0\)" sourceLinked="0"/>
        <c:tickLblPos val="nextTo"/>
        <c:txPr>
          <a:bodyPr/>
          <a:lstStyle/>
          <a:p>
            <a:pPr>
              <a:defRPr lang="zh-HK"/>
            </a:pPr>
            <a:endParaRPr lang="zh-TW"/>
          </a:p>
        </c:txPr>
        <c:crossAx val="75894144"/>
        <c:crosses val="autoZero"/>
        <c:crossBetween val="between"/>
        <c:majorUnit val="0.5"/>
      </c:valAx>
    </c:plotArea>
    <c:legend>
      <c:legendPos val="r"/>
      <c:layout>
        <c:manualLayout>
          <c:xMode val="edge"/>
          <c:yMode val="edge"/>
          <c:x val="0.86801212351953372"/>
          <c:y val="0.42809567318932096"/>
          <c:w val="0.12202527415460394"/>
          <c:h val="0.20754260437622238"/>
        </c:manualLayout>
      </c:layout>
      <c:txPr>
        <a:bodyPr/>
        <a:lstStyle/>
        <a:p>
          <a:pPr>
            <a:defRPr lang="zh-HK"/>
          </a:pPr>
          <a:endParaRPr lang="zh-TW"/>
        </a:p>
      </c:txPr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zh-TW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A784A6-E2C5-4877-9596-88015B668306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483906C-FB30-4B1E-8F85-92ED2B4BBE07}">
      <dgm:prSet phldrT="[文字]"/>
      <dgm:spPr/>
      <dgm:t>
        <a:bodyPr/>
        <a:lstStyle/>
        <a:p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altLang="en-US" dirty="0" err="1" smtClean="0">
              <a:latin typeface="Times New Roman" pitchFamily="18" charset="0"/>
              <a:cs typeface="Times New Roman" pitchFamily="18" charset="0"/>
            </a:rPr>
            <a:t>Hongkonger</a:t>
          </a:r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 in the broadest sense</a:t>
          </a:r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”</a:t>
          </a:r>
          <a:r>
            <a:rPr lang="zh-TW" altLang="en-US" dirty="0" smtClean="0">
              <a:latin typeface="Times New Roman" pitchFamily="18" charset="0"/>
              <a:cs typeface="Times New Roman" pitchFamily="18" charset="0"/>
            </a:rPr>
            <a:t>（廣義香港人）</a:t>
          </a:r>
        </a:p>
      </dgm:t>
    </dgm:pt>
    <dgm:pt modelId="{DD3F8615-C4C3-495A-91B1-9A45B9BE8F47}" type="parTrans" cxnId="{5130B874-5ECC-49F0-B491-D9C37BE3B1FD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F690AF18-A567-4659-AAB7-D4265947B454}" type="sibTrans" cxnId="{5130B874-5ECC-49F0-B491-D9C37BE3B1FD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21BCB132-852A-4487-995D-7D242D88C8F9}">
      <dgm:prSet phldrT="[文字]"/>
      <dgm:spPr/>
      <dgm:t>
        <a:bodyPr/>
        <a:lstStyle/>
        <a:p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altLang="en-US" dirty="0" err="1" smtClean="0">
              <a:latin typeface="Times New Roman" pitchFamily="18" charset="0"/>
              <a:cs typeface="Times New Roman" pitchFamily="18" charset="0"/>
            </a:rPr>
            <a:t>Hongkonger</a:t>
          </a:r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”</a:t>
          </a:r>
          <a:r>
            <a:rPr lang="zh-TW" altLang="en-US" dirty="0" smtClean="0">
              <a:latin typeface="Times New Roman" pitchFamily="18" charset="0"/>
              <a:cs typeface="Times New Roman" pitchFamily="18" charset="0"/>
            </a:rPr>
            <a:t>（香港人）</a:t>
          </a:r>
        </a:p>
      </dgm:t>
    </dgm:pt>
    <dgm:pt modelId="{27F73E8E-A5D1-4B2B-ABE0-600050A6A45D}" type="parTrans" cxnId="{CDD2D886-F9EC-44C6-B500-ED78DCCBFB62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65199C6B-27FE-42A4-A93E-D2EE58634361}" type="sibTrans" cxnId="{CDD2D886-F9EC-44C6-B500-ED78DCCBFB62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69543A0C-C864-4EF8-9EED-FD2D0D739687}">
      <dgm:prSet phldrT="[文字]"/>
      <dgm:spPr/>
      <dgm:t>
        <a:bodyPr/>
        <a:lstStyle/>
        <a:p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altLang="en-US" dirty="0" err="1" smtClean="0">
              <a:latin typeface="Times New Roman" pitchFamily="18" charset="0"/>
              <a:cs typeface="Times New Roman" pitchFamily="18" charset="0"/>
            </a:rPr>
            <a:t>Hongkonger</a:t>
          </a:r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 in China</a:t>
          </a:r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”</a:t>
          </a:r>
          <a:r>
            <a:rPr lang="zh-TW" altLang="en-US" dirty="0" smtClean="0">
              <a:latin typeface="Times New Roman" pitchFamily="18" charset="0"/>
              <a:cs typeface="Times New Roman" pitchFamily="18" charset="0"/>
            </a:rPr>
            <a:t>（中國的香港人）</a:t>
          </a:r>
          <a:endParaRPr lang="zh-TW" altLang="en-US" dirty="0">
            <a:latin typeface="Times New Roman" pitchFamily="18" charset="0"/>
            <a:cs typeface="Times New Roman" pitchFamily="18" charset="0"/>
          </a:endParaRPr>
        </a:p>
      </dgm:t>
    </dgm:pt>
    <dgm:pt modelId="{2F0AC8A0-1523-4449-AA47-B811D80EA049}" type="parTrans" cxnId="{78B3CB1F-FB9B-4B7B-9B32-A29B58187016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F32847F7-629F-46B1-B0FC-667EA3E5CB97}" type="sibTrans" cxnId="{78B3CB1F-FB9B-4B7B-9B32-A29B58187016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763993A8-D9EE-4F1E-99D0-CBF90C6F4EF4}">
      <dgm:prSet phldrT="[文字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“Chinese in the broadest sense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”</a:t>
          </a:r>
          <a:r>
            <a:rPr lang="zh-TW" altLang="en-US" dirty="0" smtClean="0">
              <a:latin typeface="Times New Roman" pitchFamily="18" charset="0"/>
              <a:cs typeface="Times New Roman" pitchFamily="18" charset="0"/>
            </a:rPr>
            <a:t>（廣義中國人）</a:t>
          </a:r>
        </a:p>
      </dgm:t>
    </dgm:pt>
    <dgm:pt modelId="{71F30D85-D674-4CE8-BE58-E2EF8BD8D911}" type="parTrans" cxnId="{53213E2B-1E0F-4CD3-B339-6D19CBB7202E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3891EA8B-9350-4F2A-B82F-C46D615067A6}" type="sibTrans" cxnId="{53213E2B-1E0F-4CD3-B339-6D19CBB7202E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22F014D6-CE48-46A8-8738-8A6D907B529A}">
      <dgm:prSet phldrT="[文字]"/>
      <dgm:spPr/>
      <dgm:t>
        <a:bodyPr/>
        <a:lstStyle/>
        <a:p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“Chinese</a:t>
          </a:r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”</a:t>
          </a:r>
        </a:p>
        <a:p>
          <a:r>
            <a:rPr lang="zh-TW" altLang="en-US" dirty="0" smtClean="0">
              <a:latin typeface="Times New Roman" pitchFamily="18" charset="0"/>
              <a:cs typeface="Times New Roman" pitchFamily="18" charset="0"/>
            </a:rPr>
            <a:t>（中國人）</a:t>
          </a:r>
        </a:p>
      </dgm:t>
    </dgm:pt>
    <dgm:pt modelId="{34E5B8E7-CF93-470F-A678-D2FB7CEC35AD}" type="parTrans" cxnId="{94AFB709-1D03-47FD-B7FA-CFE41A6A7CA1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819FF6C1-947B-4829-8186-5BB9DFC93491}" type="sibTrans" cxnId="{94AFB709-1D03-47FD-B7FA-CFE41A6A7CA1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8C8A00B5-FECC-4BD6-8486-C79DADCE19B4}">
      <dgm:prSet phldrT="[文字]"/>
      <dgm:spPr/>
      <dgm:t>
        <a:bodyPr/>
        <a:lstStyle/>
        <a:p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“Chinese in Hong </a:t>
          </a:r>
          <a:r>
            <a:rPr lang="en-US" altLang="en-US" dirty="0" smtClean="0">
              <a:latin typeface="Times New Roman" pitchFamily="18" charset="0"/>
              <a:cs typeface="Times New Roman" pitchFamily="18" charset="0"/>
            </a:rPr>
            <a:t>Kong”</a:t>
          </a:r>
          <a:r>
            <a:rPr lang="zh-TW" altLang="en-US" dirty="0" smtClean="0">
              <a:latin typeface="Times New Roman" pitchFamily="18" charset="0"/>
              <a:cs typeface="Times New Roman" pitchFamily="18" charset="0"/>
            </a:rPr>
            <a:t>（香港的中國人）</a:t>
          </a:r>
          <a:endParaRPr lang="zh-TW" altLang="en-US" dirty="0">
            <a:latin typeface="Times New Roman" pitchFamily="18" charset="0"/>
            <a:cs typeface="Times New Roman" pitchFamily="18" charset="0"/>
          </a:endParaRPr>
        </a:p>
      </dgm:t>
    </dgm:pt>
    <dgm:pt modelId="{C8D8570C-BC7A-4AFF-A442-216B14F9CFC1}" type="parTrans" cxnId="{0622B408-2258-45BE-B3E6-7B35D5415DBD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244D2569-0E78-4558-9B61-65DF998D7292}" type="sibTrans" cxnId="{0622B408-2258-45BE-B3E6-7B35D5415DBD}">
      <dgm:prSet/>
      <dgm:spPr/>
      <dgm:t>
        <a:bodyPr/>
        <a:lstStyle/>
        <a:p>
          <a:endParaRPr lang="zh-TW" altLang="en-US">
            <a:latin typeface="Times New Roman" pitchFamily="18" charset="0"/>
            <a:cs typeface="Times New Roman" pitchFamily="18" charset="0"/>
          </a:endParaRPr>
        </a:p>
      </dgm:t>
    </dgm:pt>
    <dgm:pt modelId="{026FE83D-0E3E-4809-95E8-2A12043E5029}" type="pres">
      <dgm:prSet presAssocID="{80A784A6-E2C5-4877-9596-88015B66830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6264CDA5-9190-4824-BC6F-6E6A4A106096}" type="pres">
      <dgm:prSet presAssocID="{E483906C-FB30-4B1E-8F85-92ED2B4BBE07}" presName="root" presStyleCnt="0"/>
      <dgm:spPr/>
    </dgm:pt>
    <dgm:pt modelId="{7A142F13-2BFA-44EB-9C6D-E1ECCAB263D4}" type="pres">
      <dgm:prSet presAssocID="{E483906C-FB30-4B1E-8F85-92ED2B4BBE07}" presName="rootComposite" presStyleCnt="0"/>
      <dgm:spPr/>
    </dgm:pt>
    <dgm:pt modelId="{C0684CAD-358E-4265-AC56-61E4B8B62DE3}" type="pres">
      <dgm:prSet presAssocID="{E483906C-FB30-4B1E-8F85-92ED2B4BBE07}" presName="rootText" presStyleLbl="node1" presStyleIdx="0" presStyleCnt="2" custScaleX="112692"/>
      <dgm:spPr/>
      <dgm:t>
        <a:bodyPr/>
        <a:lstStyle/>
        <a:p>
          <a:endParaRPr lang="zh-TW" altLang="en-US"/>
        </a:p>
      </dgm:t>
    </dgm:pt>
    <dgm:pt modelId="{9F6380B5-1FC7-45A3-8BB1-CA3F87E95645}" type="pres">
      <dgm:prSet presAssocID="{E483906C-FB30-4B1E-8F85-92ED2B4BBE07}" presName="rootConnector" presStyleLbl="node1" presStyleIdx="0" presStyleCnt="2"/>
      <dgm:spPr/>
      <dgm:t>
        <a:bodyPr/>
        <a:lstStyle/>
        <a:p>
          <a:endParaRPr lang="zh-TW" altLang="en-US"/>
        </a:p>
      </dgm:t>
    </dgm:pt>
    <dgm:pt modelId="{ACC23688-CB44-446C-A324-9319F9C76CE6}" type="pres">
      <dgm:prSet presAssocID="{E483906C-FB30-4B1E-8F85-92ED2B4BBE07}" presName="childShape" presStyleCnt="0"/>
      <dgm:spPr/>
    </dgm:pt>
    <dgm:pt modelId="{B281C838-347A-4F8F-A5AD-06E6DD99359C}" type="pres">
      <dgm:prSet presAssocID="{27F73E8E-A5D1-4B2B-ABE0-600050A6A45D}" presName="Name13" presStyleLbl="parChTrans1D2" presStyleIdx="0" presStyleCnt="4"/>
      <dgm:spPr/>
      <dgm:t>
        <a:bodyPr/>
        <a:lstStyle/>
        <a:p>
          <a:endParaRPr lang="zh-TW" altLang="en-US"/>
        </a:p>
      </dgm:t>
    </dgm:pt>
    <dgm:pt modelId="{086C45EC-9FF6-4AC2-AAAB-925D73581477}" type="pres">
      <dgm:prSet presAssocID="{21BCB132-852A-4487-995D-7D242D88C8F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5EB414-F082-42CF-A26B-07C947FC8E4F}" type="pres">
      <dgm:prSet presAssocID="{2F0AC8A0-1523-4449-AA47-B811D80EA049}" presName="Name13" presStyleLbl="parChTrans1D2" presStyleIdx="1" presStyleCnt="4"/>
      <dgm:spPr/>
      <dgm:t>
        <a:bodyPr/>
        <a:lstStyle/>
        <a:p>
          <a:endParaRPr lang="zh-TW" altLang="en-US"/>
        </a:p>
      </dgm:t>
    </dgm:pt>
    <dgm:pt modelId="{89D7F626-5CCF-4E61-9603-BC00868E7065}" type="pres">
      <dgm:prSet presAssocID="{69543A0C-C864-4EF8-9EED-FD2D0D73968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3C01C6-0EC7-4EC7-B581-E8EADEEFB858}" type="pres">
      <dgm:prSet presAssocID="{763993A8-D9EE-4F1E-99D0-CBF90C6F4EF4}" presName="root" presStyleCnt="0"/>
      <dgm:spPr/>
    </dgm:pt>
    <dgm:pt modelId="{20331406-51B3-4108-8E08-D853A544CC64}" type="pres">
      <dgm:prSet presAssocID="{763993A8-D9EE-4F1E-99D0-CBF90C6F4EF4}" presName="rootComposite" presStyleCnt="0"/>
      <dgm:spPr/>
    </dgm:pt>
    <dgm:pt modelId="{B96F14EF-9829-41A4-9F8D-BC8D797883E2}" type="pres">
      <dgm:prSet presAssocID="{763993A8-D9EE-4F1E-99D0-CBF90C6F4EF4}" presName="rootText" presStyleLbl="node1" presStyleIdx="1" presStyleCnt="2"/>
      <dgm:spPr/>
      <dgm:t>
        <a:bodyPr/>
        <a:lstStyle/>
        <a:p>
          <a:endParaRPr lang="zh-TW" altLang="en-US"/>
        </a:p>
      </dgm:t>
    </dgm:pt>
    <dgm:pt modelId="{DF837C24-BFB8-4D66-8E2D-A5F5569AB70B}" type="pres">
      <dgm:prSet presAssocID="{763993A8-D9EE-4F1E-99D0-CBF90C6F4EF4}" presName="rootConnector" presStyleLbl="node1" presStyleIdx="1" presStyleCnt="2"/>
      <dgm:spPr/>
      <dgm:t>
        <a:bodyPr/>
        <a:lstStyle/>
        <a:p>
          <a:endParaRPr lang="zh-TW" altLang="en-US"/>
        </a:p>
      </dgm:t>
    </dgm:pt>
    <dgm:pt modelId="{FECF3926-E714-4769-838B-A93D73A5EC42}" type="pres">
      <dgm:prSet presAssocID="{763993A8-D9EE-4F1E-99D0-CBF90C6F4EF4}" presName="childShape" presStyleCnt="0"/>
      <dgm:spPr/>
    </dgm:pt>
    <dgm:pt modelId="{02C5D00C-60BF-4AA8-A2D7-F387F960AE7B}" type="pres">
      <dgm:prSet presAssocID="{34E5B8E7-CF93-470F-A678-D2FB7CEC35AD}" presName="Name13" presStyleLbl="parChTrans1D2" presStyleIdx="2" presStyleCnt="4"/>
      <dgm:spPr/>
      <dgm:t>
        <a:bodyPr/>
        <a:lstStyle/>
        <a:p>
          <a:endParaRPr lang="zh-TW" altLang="en-US"/>
        </a:p>
      </dgm:t>
    </dgm:pt>
    <dgm:pt modelId="{EAC2A90D-78E5-4E5F-9FA0-05BC25CFADAA}" type="pres">
      <dgm:prSet presAssocID="{22F014D6-CE48-46A8-8738-8A6D907B529A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F1CEA1-ABBA-4008-B172-52080F87E471}" type="pres">
      <dgm:prSet presAssocID="{C8D8570C-BC7A-4AFF-A442-216B14F9CFC1}" presName="Name13" presStyleLbl="parChTrans1D2" presStyleIdx="3" presStyleCnt="4"/>
      <dgm:spPr/>
      <dgm:t>
        <a:bodyPr/>
        <a:lstStyle/>
        <a:p>
          <a:endParaRPr lang="zh-TW" altLang="en-US"/>
        </a:p>
      </dgm:t>
    </dgm:pt>
    <dgm:pt modelId="{D9D7CD44-482F-49C2-8D39-BEBD9A664437}" type="pres">
      <dgm:prSet presAssocID="{8C8A00B5-FECC-4BD6-8486-C79DADCE19B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B670C80-4EC1-4212-AE75-B2960CFFD689}" type="presOf" srcId="{763993A8-D9EE-4F1E-99D0-CBF90C6F4EF4}" destId="{DF837C24-BFB8-4D66-8E2D-A5F5569AB70B}" srcOrd="1" destOrd="0" presId="urn:microsoft.com/office/officeart/2005/8/layout/hierarchy3"/>
    <dgm:cxn modelId="{36474E9A-7FCE-4EA0-9FEE-3A71F75B0F2C}" type="presOf" srcId="{69543A0C-C864-4EF8-9EED-FD2D0D739687}" destId="{89D7F626-5CCF-4E61-9603-BC00868E7065}" srcOrd="0" destOrd="0" presId="urn:microsoft.com/office/officeart/2005/8/layout/hierarchy3"/>
    <dgm:cxn modelId="{53213E2B-1E0F-4CD3-B339-6D19CBB7202E}" srcId="{80A784A6-E2C5-4877-9596-88015B668306}" destId="{763993A8-D9EE-4F1E-99D0-CBF90C6F4EF4}" srcOrd="1" destOrd="0" parTransId="{71F30D85-D674-4CE8-BE58-E2EF8BD8D911}" sibTransId="{3891EA8B-9350-4F2A-B82F-C46D615067A6}"/>
    <dgm:cxn modelId="{127FB29E-A171-4F45-930E-C260D0B2C00A}" type="presOf" srcId="{E483906C-FB30-4B1E-8F85-92ED2B4BBE07}" destId="{9F6380B5-1FC7-45A3-8BB1-CA3F87E95645}" srcOrd="1" destOrd="0" presId="urn:microsoft.com/office/officeart/2005/8/layout/hierarchy3"/>
    <dgm:cxn modelId="{C842FD0F-2074-4C00-AAEE-AF260BE75A63}" type="presOf" srcId="{34E5B8E7-CF93-470F-A678-D2FB7CEC35AD}" destId="{02C5D00C-60BF-4AA8-A2D7-F387F960AE7B}" srcOrd="0" destOrd="0" presId="urn:microsoft.com/office/officeart/2005/8/layout/hierarchy3"/>
    <dgm:cxn modelId="{5892F1C8-1258-468A-B577-D11292E620F0}" type="presOf" srcId="{763993A8-D9EE-4F1E-99D0-CBF90C6F4EF4}" destId="{B96F14EF-9829-41A4-9F8D-BC8D797883E2}" srcOrd="0" destOrd="0" presId="urn:microsoft.com/office/officeart/2005/8/layout/hierarchy3"/>
    <dgm:cxn modelId="{8A4BA5D1-C8D7-4D3D-AF27-A5871D28FF9D}" type="presOf" srcId="{E483906C-FB30-4B1E-8F85-92ED2B4BBE07}" destId="{C0684CAD-358E-4265-AC56-61E4B8B62DE3}" srcOrd="0" destOrd="0" presId="urn:microsoft.com/office/officeart/2005/8/layout/hierarchy3"/>
    <dgm:cxn modelId="{CDD2D886-F9EC-44C6-B500-ED78DCCBFB62}" srcId="{E483906C-FB30-4B1E-8F85-92ED2B4BBE07}" destId="{21BCB132-852A-4487-995D-7D242D88C8F9}" srcOrd="0" destOrd="0" parTransId="{27F73E8E-A5D1-4B2B-ABE0-600050A6A45D}" sibTransId="{65199C6B-27FE-42A4-A93E-D2EE58634361}"/>
    <dgm:cxn modelId="{E212F90E-F3AE-4ED7-9B33-11330FF04460}" type="presOf" srcId="{8C8A00B5-FECC-4BD6-8486-C79DADCE19B4}" destId="{D9D7CD44-482F-49C2-8D39-BEBD9A664437}" srcOrd="0" destOrd="0" presId="urn:microsoft.com/office/officeart/2005/8/layout/hierarchy3"/>
    <dgm:cxn modelId="{03FF3343-FBB5-4A7B-95A7-519A12F07AFA}" type="presOf" srcId="{21BCB132-852A-4487-995D-7D242D88C8F9}" destId="{086C45EC-9FF6-4AC2-AAAB-925D73581477}" srcOrd="0" destOrd="0" presId="urn:microsoft.com/office/officeart/2005/8/layout/hierarchy3"/>
    <dgm:cxn modelId="{0622B408-2258-45BE-B3E6-7B35D5415DBD}" srcId="{763993A8-D9EE-4F1E-99D0-CBF90C6F4EF4}" destId="{8C8A00B5-FECC-4BD6-8486-C79DADCE19B4}" srcOrd="1" destOrd="0" parTransId="{C8D8570C-BC7A-4AFF-A442-216B14F9CFC1}" sibTransId="{244D2569-0E78-4558-9B61-65DF998D7292}"/>
    <dgm:cxn modelId="{57DC6D33-742D-48E5-8BE0-FDD7349C6EE7}" type="presOf" srcId="{80A784A6-E2C5-4877-9596-88015B668306}" destId="{026FE83D-0E3E-4809-95E8-2A12043E5029}" srcOrd="0" destOrd="0" presId="urn:microsoft.com/office/officeart/2005/8/layout/hierarchy3"/>
    <dgm:cxn modelId="{5130B874-5ECC-49F0-B491-D9C37BE3B1FD}" srcId="{80A784A6-E2C5-4877-9596-88015B668306}" destId="{E483906C-FB30-4B1E-8F85-92ED2B4BBE07}" srcOrd="0" destOrd="0" parTransId="{DD3F8615-C4C3-495A-91B1-9A45B9BE8F47}" sibTransId="{F690AF18-A567-4659-AAB7-D4265947B454}"/>
    <dgm:cxn modelId="{C7183A55-7AEB-4F19-B878-F757C7827CE5}" type="presOf" srcId="{27F73E8E-A5D1-4B2B-ABE0-600050A6A45D}" destId="{B281C838-347A-4F8F-A5AD-06E6DD99359C}" srcOrd="0" destOrd="0" presId="urn:microsoft.com/office/officeart/2005/8/layout/hierarchy3"/>
    <dgm:cxn modelId="{94AFB709-1D03-47FD-B7FA-CFE41A6A7CA1}" srcId="{763993A8-D9EE-4F1E-99D0-CBF90C6F4EF4}" destId="{22F014D6-CE48-46A8-8738-8A6D907B529A}" srcOrd="0" destOrd="0" parTransId="{34E5B8E7-CF93-470F-A678-D2FB7CEC35AD}" sibTransId="{819FF6C1-947B-4829-8186-5BB9DFC93491}"/>
    <dgm:cxn modelId="{3193EBBA-94D7-4FE2-89D7-29FDF912C6D8}" type="presOf" srcId="{2F0AC8A0-1523-4449-AA47-B811D80EA049}" destId="{B75EB414-F082-42CF-A26B-07C947FC8E4F}" srcOrd="0" destOrd="0" presId="urn:microsoft.com/office/officeart/2005/8/layout/hierarchy3"/>
    <dgm:cxn modelId="{5F084B46-C2D9-4B15-B338-C061AAAA4226}" type="presOf" srcId="{C8D8570C-BC7A-4AFF-A442-216B14F9CFC1}" destId="{F3F1CEA1-ABBA-4008-B172-52080F87E471}" srcOrd="0" destOrd="0" presId="urn:microsoft.com/office/officeart/2005/8/layout/hierarchy3"/>
    <dgm:cxn modelId="{78B3CB1F-FB9B-4B7B-9B32-A29B58187016}" srcId="{E483906C-FB30-4B1E-8F85-92ED2B4BBE07}" destId="{69543A0C-C864-4EF8-9EED-FD2D0D739687}" srcOrd="1" destOrd="0" parTransId="{2F0AC8A0-1523-4449-AA47-B811D80EA049}" sibTransId="{F32847F7-629F-46B1-B0FC-667EA3E5CB97}"/>
    <dgm:cxn modelId="{89EB43C3-38D8-41F8-B314-7B22D295CFE6}" type="presOf" srcId="{22F014D6-CE48-46A8-8738-8A6D907B529A}" destId="{EAC2A90D-78E5-4E5F-9FA0-05BC25CFADAA}" srcOrd="0" destOrd="0" presId="urn:microsoft.com/office/officeart/2005/8/layout/hierarchy3"/>
    <dgm:cxn modelId="{2E3D8650-0422-4A32-8C31-9DB08414EB70}" type="presParOf" srcId="{026FE83D-0E3E-4809-95E8-2A12043E5029}" destId="{6264CDA5-9190-4824-BC6F-6E6A4A106096}" srcOrd="0" destOrd="0" presId="urn:microsoft.com/office/officeart/2005/8/layout/hierarchy3"/>
    <dgm:cxn modelId="{EBD84322-40D2-48A4-85F3-D6A864F1D6A1}" type="presParOf" srcId="{6264CDA5-9190-4824-BC6F-6E6A4A106096}" destId="{7A142F13-2BFA-44EB-9C6D-E1ECCAB263D4}" srcOrd="0" destOrd="0" presId="urn:microsoft.com/office/officeart/2005/8/layout/hierarchy3"/>
    <dgm:cxn modelId="{F6A66B40-D2C2-4102-B34D-F7CB0F7D4B38}" type="presParOf" srcId="{7A142F13-2BFA-44EB-9C6D-E1ECCAB263D4}" destId="{C0684CAD-358E-4265-AC56-61E4B8B62DE3}" srcOrd="0" destOrd="0" presId="urn:microsoft.com/office/officeart/2005/8/layout/hierarchy3"/>
    <dgm:cxn modelId="{887F174A-FC28-40C9-8FC6-CD4E2D8A70F9}" type="presParOf" srcId="{7A142F13-2BFA-44EB-9C6D-E1ECCAB263D4}" destId="{9F6380B5-1FC7-45A3-8BB1-CA3F87E95645}" srcOrd="1" destOrd="0" presId="urn:microsoft.com/office/officeart/2005/8/layout/hierarchy3"/>
    <dgm:cxn modelId="{0DFBA147-1E37-4D03-B928-2B9F9279A764}" type="presParOf" srcId="{6264CDA5-9190-4824-BC6F-6E6A4A106096}" destId="{ACC23688-CB44-446C-A324-9319F9C76CE6}" srcOrd="1" destOrd="0" presId="urn:microsoft.com/office/officeart/2005/8/layout/hierarchy3"/>
    <dgm:cxn modelId="{94457DCE-0B54-47AD-99B1-EC45105284ED}" type="presParOf" srcId="{ACC23688-CB44-446C-A324-9319F9C76CE6}" destId="{B281C838-347A-4F8F-A5AD-06E6DD99359C}" srcOrd="0" destOrd="0" presId="urn:microsoft.com/office/officeart/2005/8/layout/hierarchy3"/>
    <dgm:cxn modelId="{C1937D2A-993B-4A08-873B-1CC2744881D6}" type="presParOf" srcId="{ACC23688-CB44-446C-A324-9319F9C76CE6}" destId="{086C45EC-9FF6-4AC2-AAAB-925D73581477}" srcOrd="1" destOrd="0" presId="urn:microsoft.com/office/officeart/2005/8/layout/hierarchy3"/>
    <dgm:cxn modelId="{FAC36F0E-CBCA-45F0-BEAC-03212F201C84}" type="presParOf" srcId="{ACC23688-CB44-446C-A324-9319F9C76CE6}" destId="{B75EB414-F082-42CF-A26B-07C947FC8E4F}" srcOrd="2" destOrd="0" presId="urn:microsoft.com/office/officeart/2005/8/layout/hierarchy3"/>
    <dgm:cxn modelId="{EB701C67-47EC-4001-913E-6417A171A9FC}" type="presParOf" srcId="{ACC23688-CB44-446C-A324-9319F9C76CE6}" destId="{89D7F626-5CCF-4E61-9603-BC00868E7065}" srcOrd="3" destOrd="0" presId="urn:microsoft.com/office/officeart/2005/8/layout/hierarchy3"/>
    <dgm:cxn modelId="{1D0FB66D-14C4-41C3-B041-1EF70B45B8E2}" type="presParOf" srcId="{026FE83D-0E3E-4809-95E8-2A12043E5029}" destId="{B53C01C6-0EC7-4EC7-B581-E8EADEEFB858}" srcOrd="1" destOrd="0" presId="urn:microsoft.com/office/officeart/2005/8/layout/hierarchy3"/>
    <dgm:cxn modelId="{5EA2F634-C03E-4481-8958-98CCD6FDC9A0}" type="presParOf" srcId="{B53C01C6-0EC7-4EC7-B581-E8EADEEFB858}" destId="{20331406-51B3-4108-8E08-D853A544CC64}" srcOrd="0" destOrd="0" presId="urn:microsoft.com/office/officeart/2005/8/layout/hierarchy3"/>
    <dgm:cxn modelId="{986A209E-A1E1-4C5E-BEE3-814C6F51F5E0}" type="presParOf" srcId="{20331406-51B3-4108-8E08-D853A544CC64}" destId="{B96F14EF-9829-41A4-9F8D-BC8D797883E2}" srcOrd="0" destOrd="0" presId="urn:microsoft.com/office/officeart/2005/8/layout/hierarchy3"/>
    <dgm:cxn modelId="{E1D8C36B-A033-4B44-945F-2B62AA5D5F5F}" type="presParOf" srcId="{20331406-51B3-4108-8E08-D853A544CC64}" destId="{DF837C24-BFB8-4D66-8E2D-A5F5569AB70B}" srcOrd="1" destOrd="0" presId="urn:microsoft.com/office/officeart/2005/8/layout/hierarchy3"/>
    <dgm:cxn modelId="{0299E875-5611-40B0-8648-8C3B69F344E4}" type="presParOf" srcId="{B53C01C6-0EC7-4EC7-B581-E8EADEEFB858}" destId="{FECF3926-E714-4769-838B-A93D73A5EC42}" srcOrd="1" destOrd="0" presId="urn:microsoft.com/office/officeart/2005/8/layout/hierarchy3"/>
    <dgm:cxn modelId="{7F15BED3-CE7C-4884-A44E-2FE7BD62204E}" type="presParOf" srcId="{FECF3926-E714-4769-838B-A93D73A5EC42}" destId="{02C5D00C-60BF-4AA8-A2D7-F387F960AE7B}" srcOrd="0" destOrd="0" presId="urn:microsoft.com/office/officeart/2005/8/layout/hierarchy3"/>
    <dgm:cxn modelId="{80F1312A-F406-4956-9478-E422BC48DE54}" type="presParOf" srcId="{FECF3926-E714-4769-838B-A93D73A5EC42}" destId="{EAC2A90D-78E5-4E5F-9FA0-05BC25CFADAA}" srcOrd="1" destOrd="0" presId="urn:microsoft.com/office/officeart/2005/8/layout/hierarchy3"/>
    <dgm:cxn modelId="{50248FC0-86D0-4D86-B177-1AC18FD51110}" type="presParOf" srcId="{FECF3926-E714-4769-838B-A93D73A5EC42}" destId="{F3F1CEA1-ABBA-4008-B172-52080F87E471}" srcOrd="2" destOrd="0" presId="urn:microsoft.com/office/officeart/2005/8/layout/hierarchy3"/>
    <dgm:cxn modelId="{6302ED44-45FB-4640-83A9-0B146812B61E}" type="presParOf" srcId="{FECF3926-E714-4769-838B-A93D73A5EC42}" destId="{D9D7CD44-482F-49C2-8D39-BEBD9A66443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4A4491-4A67-4AC1-97A1-D4568BD2ED2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887E261-F3EC-4F32-9472-226C931ED68F}">
      <dgm:prSet phldrT="[文字]"/>
      <dgm:spPr/>
      <dgm:t>
        <a:bodyPr/>
        <a:lstStyle/>
        <a:p>
          <a:r>
            <a:rPr lang="en-US" altLang="zh-TW" dirty="0" smtClean="0">
              <a:latin typeface="Times New Roman" pitchFamily="18" charset="0"/>
              <a:cs typeface="Times New Roman" pitchFamily="18" charset="0"/>
            </a:rPr>
            <a:t>Identity </a:t>
          </a:r>
          <a:r>
            <a:rPr lang="en-US" altLang="zh-TW" dirty="0" smtClean="0">
              <a:latin typeface="Times New Roman" pitchFamily="18" charset="0"/>
              <a:cs typeface="Times New Roman" pitchFamily="18" charset="0"/>
            </a:rPr>
            <a:t>Indices</a:t>
          </a:r>
          <a:endParaRPr lang="zh-TW" altLang="en-US" dirty="0">
            <a:latin typeface="Times New Roman" pitchFamily="18" charset="0"/>
            <a:cs typeface="Times New Roman" pitchFamily="18" charset="0"/>
          </a:endParaRPr>
        </a:p>
      </dgm:t>
    </dgm:pt>
    <dgm:pt modelId="{0E193985-478E-4ED8-A331-9E26448C27B1}" type="parTrans" cxnId="{69BADBD0-7C95-4D8C-93E6-37EB4461F93E}">
      <dgm:prSet/>
      <dgm:spPr/>
      <dgm:t>
        <a:bodyPr/>
        <a:lstStyle/>
        <a:p>
          <a:endParaRPr lang="zh-TW" altLang="en-US"/>
        </a:p>
      </dgm:t>
    </dgm:pt>
    <dgm:pt modelId="{BD032B63-9256-4356-9844-B9719EE1DAE9}" type="sibTrans" cxnId="{69BADBD0-7C95-4D8C-93E6-37EB4461F93E}">
      <dgm:prSet/>
      <dgm:spPr/>
      <dgm:t>
        <a:bodyPr/>
        <a:lstStyle/>
        <a:p>
          <a:endParaRPr lang="zh-TW" altLang="en-US"/>
        </a:p>
      </dgm:t>
    </dgm:pt>
    <dgm:pt modelId="{60373EE1-3790-465E-8345-C7870B3C49BD}">
      <dgm:prSet phldrT="[文字]"/>
      <dgm:spPr>
        <a:solidFill>
          <a:srgbClr val="FFC000"/>
        </a:solidFill>
      </dgm:spPr>
      <dgm:t>
        <a:bodyPr/>
        <a:lstStyle/>
        <a:p>
          <a:r>
            <a:rPr lang="en-US" altLang="zh-TW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Strength </a:t>
          </a:r>
          <a:r>
            <a:rPr lang="en-US" altLang="zh-TW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Ratings</a:t>
          </a:r>
          <a:endParaRPr lang="zh-TW" altLang="en-US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A5FBAD8-940C-4B88-94CE-A13C0F8B2706}" type="parTrans" cxnId="{D28A0AE6-3E44-40FC-A29B-BCD12D0F8D24}">
      <dgm:prSet/>
      <dgm:spPr/>
      <dgm:t>
        <a:bodyPr/>
        <a:lstStyle/>
        <a:p>
          <a:endParaRPr lang="zh-TW" altLang="en-US"/>
        </a:p>
      </dgm:t>
    </dgm:pt>
    <dgm:pt modelId="{41A7CC43-9CDE-4883-AC05-EB7BF46D6B29}" type="sibTrans" cxnId="{D28A0AE6-3E44-40FC-A29B-BCD12D0F8D24}">
      <dgm:prSet/>
      <dgm:spPr/>
      <dgm:t>
        <a:bodyPr/>
        <a:lstStyle/>
        <a:p>
          <a:endParaRPr lang="zh-TW" altLang="en-US"/>
        </a:p>
      </dgm:t>
    </dgm:pt>
    <dgm:pt modelId="{FFD690F7-2705-4199-BE7F-A31D4128CE08}">
      <dgm:prSet phldrT="[文字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altLang="zh-TW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Importance </a:t>
          </a:r>
          <a:r>
            <a:rPr lang="en-US" altLang="zh-TW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Ratings</a:t>
          </a:r>
          <a:endParaRPr lang="zh-TW" altLang="en-US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B9A4E1F-F506-4870-93FF-AEDDFF438BBC}" type="parTrans" cxnId="{A14FE07E-E108-43AE-A05B-FFAACC881AE3}">
      <dgm:prSet/>
      <dgm:spPr/>
      <dgm:t>
        <a:bodyPr/>
        <a:lstStyle/>
        <a:p>
          <a:endParaRPr lang="zh-TW" altLang="en-US"/>
        </a:p>
      </dgm:t>
    </dgm:pt>
    <dgm:pt modelId="{7E26635C-698C-4227-A2ED-B54D7CE5353B}" type="sibTrans" cxnId="{A14FE07E-E108-43AE-A05B-FFAACC881AE3}">
      <dgm:prSet/>
      <dgm:spPr/>
      <dgm:t>
        <a:bodyPr/>
        <a:lstStyle/>
        <a:p>
          <a:endParaRPr lang="zh-TW" altLang="en-US"/>
        </a:p>
      </dgm:t>
    </dgm:pt>
    <dgm:pt modelId="{8960B21A-3CC2-436D-8A15-0B658F0C1CA6}" type="pres">
      <dgm:prSet presAssocID="{C74A4491-4A67-4AC1-97A1-D4568BD2ED2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4AC9B9C-6B7A-45F2-A908-9C5FCC44775A}" type="pres">
      <dgm:prSet presAssocID="{2887E261-F3EC-4F32-9472-226C931ED68F}" presName="centerShape" presStyleLbl="node0" presStyleIdx="0" presStyleCnt="1" custLinFactNeighborX="1329" custLinFactNeighborY="8401"/>
      <dgm:spPr/>
      <dgm:t>
        <a:bodyPr/>
        <a:lstStyle/>
        <a:p>
          <a:endParaRPr lang="zh-TW" altLang="en-US"/>
        </a:p>
      </dgm:t>
    </dgm:pt>
    <dgm:pt modelId="{4EC2EC60-D306-4BD2-A87D-8408536CCA83}" type="pres">
      <dgm:prSet presAssocID="{AA5FBAD8-940C-4B88-94CE-A13C0F8B2706}" presName="parTrans" presStyleLbl="bgSibTrans2D1" presStyleIdx="0" presStyleCnt="2" custAng="19984611"/>
      <dgm:spPr/>
      <dgm:t>
        <a:bodyPr/>
        <a:lstStyle/>
        <a:p>
          <a:endParaRPr lang="zh-TW" altLang="en-US"/>
        </a:p>
      </dgm:t>
    </dgm:pt>
    <dgm:pt modelId="{F1381339-91D9-415A-885F-42E47DDB235A}" type="pres">
      <dgm:prSet presAssocID="{60373EE1-3790-465E-8345-C7870B3C49BD}" presName="node" presStyleLbl="node1" presStyleIdx="0" presStyleCnt="2" custRadScaleRad="112667" custRadScaleInc="92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2217AB1-CFD3-48EB-9024-4C5E5B759334}" type="pres">
      <dgm:prSet presAssocID="{7B9A4E1F-F506-4870-93FF-AEDDFF438BBC}" presName="parTrans" presStyleLbl="bgSibTrans2D1" presStyleIdx="1" presStyleCnt="2" custAng="1004474" custLinFactNeighborX="-3800" custLinFactNeighborY="-24756"/>
      <dgm:spPr/>
      <dgm:t>
        <a:bodyPr/>
        <a:lstStyle/>
        <a:p>
          <a:endParaRPr lang="zh-TW" altLang="en-US"/>
        </a:p>
      </dgm:t>
    </dgm:pt>
    <dgm:pt modelId="{4DA3D8A3-B4C8-4A4B-82C6-3A7AE4A2C0BF}" type="pres">
      <dgm:prSet presAssocID="{FFD690F7-2705-4199-BE7F-A31D4128CE08}" presName="node" presStyleLbl="node1" presStyleIdx="1" presStyleCnt="2" custRadScaleRad="112125" custRadScaleInc="-950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26D338E-5D71-48C0-9D46-689BAE2999B9}" type="presOf" srcId="{AA5FBAD8-940C-4B88-94CE-A13C0F8B2706}" destId="{4EC2EC60-D306-4BD2-A87D-8408536CCA83}" srcOrd="0" destOrd="0" presId="urn:microsoft.com/office/officeart/2005/8/layout/radial4"/>
    <dgm:cxn modelId="{89BAB657-BC8F-47EB-99BF-176677BD0FEE}" type="presOf" srcId="{2887E261-F3EC-4F32-9472-226C931ED68F}" destId="{E4AC9B9C-6B7A-45F2-A908-9C5FCC44775A}" srcOrd="0" destOrd="0" presId="urn:microsoft.com/office/officeart/2005/8/layout/radial4"/>
    <dgm:cxn modelId="{44BBD92F-4CC8-4E08-9325-DA86F3FBE34B}" type="presOf" srcId="{C74A4491-4A67-4AC1-97A1-D4568BD2ED22}" destId="{8960B21A-3CC2-436D-8A15-0B658F0C1CA6}" srcOrd="0" destOrd="0" presId="urn:microsoft.com/office/officeart/2005/8/layout/radial4"/>
    <dgm:cxn modelId="{7199BDED-DA41-4DA2-A783-7DF702C964FD}" type="presOf" srcId="{FFD690F7-2705-4199-BE7F-A31D4128CE08}" destId="{4DA3D8A3-B4C8-4A4B-82C6-3A7AE4A2C0BF}" srcOrd="0" destOrd="0" presId="urn:microsoft.com/office/officeart/2005/8/layout/radial4"/>
    <dgm:cxn modelId="{A36B8305-D122-424C-9863-AFCD50FD3A1D}" type="presOf" srcId="{60373EE1-3790-465E-8345-C7870B3C49BD}" destId="{F1381339-91D9-415A-885F-42E47DDB235A}" srcOrd="0" destOrd="0" presId="urn:microsoft.com/office/officeart/2005/8/layout/radial4"/>
    <dgm:cxn modelId="{A14FE07E-E108-43AE-A05B-FFAACC881AE3}" srcId="{2887E261-F3EC-4F32-9472-226C931ED68F}" destId="{FFD690F7-2705-4199-BE7F-A31D4128CE08}" srcOrd="1" destOrd="0" parTransId="{7B9A4E1F-F506-4870-93FF-AEDDFF438BBC}" sibTransId="{7E26635C-698C-4227-A2ED-B54D7CE5353B}"/>
    <dgm:cxn modelId="{69BADBD0-7C95-4D8C-93E6-37EB4461F93E}" srcId="{C74A4491-4A67-4AC1-97A1-D4568BD2ED22}" destId="{2887E261-F3EC-4F32-9472-226C931ED68F}" srcOrd="0" destOrd="0" parTransId="{0E193985-478E-4ED8-A331-9E26448C27B1}" sibTransId="{BD032B63-9256-4356-9844-B9719EE1DAE9}"/>
    <dgm:cxn modelId="{D28A0AE6-3E44-40FC-A29B-BCD12D0F8D24}" srcId="{2887E261-F3EC-4F32-9472-226C931ED68F}" destId="{60373EE1-3790-465E-8345-C7870B3C49BD}" srcOrd="0" destOrd="0" parTransId="{AA5FBAD8-940C-4B88-94CE-A13C0F8B2706}" sibTransId="{41A7CC43-9CDE-4883-AC05-EB7BF46D6B29}"/>
    <dgm:cxn modelId="{0A2F7060-7AC5-4121-8C53-60A4CCAA975F}" type="presOf" srcId="{7B9A4E1F-F506-4870-93FF-AEDDFF438BBC}" destId="{52217AB1-CFD3-48EB-9024-4C5E5B759334}" srcOrd="0" destOrd="0" presId="urn:microsoft.com/office/officeart/2005/8/layout/radial4"/>
    <dgm:cxn modelId="{9D76B53E-BC23-4827-BB36-D5DA2513D79D}" type="presParOf" srcId="{8960B21A-3CC2-436D-8A15-0B658F0C1CA6}" destId="{E4AC9B9C-6B7A-45F2-A908-9C5FCC44775A}" srcOrd="0" destOrd="0" presId="urn:microsoft.com/office/officeart/2005/8/layout/radial4"/>
    <dgm:cxn modelId="{17E0A6FD-8C34-4723-B79B-4C991CEDEE93}" type="presParOf" srcId="{8960B21A-3CC2-436D-8A15-0B658F0C1CA6}" destId="{4EC2EC60-D306-4BD2-A87D-8408536CCA83}" srcOrd="1" destOrd="0" presId="urn:microsoft.com/office/officeart/2005/8/layout/radial4"/>
    <dgm:cxn modelId="{9B8EAB9B-B373-4DCE-B05C-6A4E993119C8}" type="presParOf" srcId="{8960B21A-3CC2-436D-8A15-0B658F0C1CA6}" destId="{F1381339-91D9-415A-885F-42E47DDB235A}" srcOrd="2" destOrd="0" presId="urn:microsoft.com/office/officeart/2005/8/layout/radial4"/>
    <dgm:cxn modelId="{D62E3F95-BF4A-40FF-90C2-FD89DA06EC40}" type="presParOf" srcId="{8960B21A-3CC2-436D-8A15-0B658F0C1CA6}" destId="{52217AB1-CFD3-48EB-9024-4C5E5B759334}" srcOrd="3" destOrd="0" presId="urn:microsoft.com/office/officeart/2005/8/layout/radial4"/>
    <dgm:cxn modelId="{7398F924-3A3E-4CCA-BFB0-9D30ABAF6FCE}" type="presParOf" srcId="{8960B21A-3CC2-436D-8A15-0B658F0C1CA6}" destId="{4DA3D8A3-B4C8-4A4B-82C6-3A7AE4A2C0BF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684CAD-358E-4265-AC56-61E4B8B62DE3}">
      <dsp:nvSpPr>
        <dsp:cNvPr id="0" name=""/>
        <dsp:cNvSpPr/>
      </dsp:nvSpPr>
      <dsp:spPr>
        <a:xfrm>
          <a:off x="421269" y="2092"/>
          <a:ext cx="2987486" cy="1325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700" kern="1200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altLang="en-US" sz="2700" kern="1200" dirty="0" err="1" smtClean="0">
              <a:latin typeface="Times New Roman" pitchFamily="18" charset="0"/>
              <a:cs typeface="Times New Roman" pitchFamily="18" charset="0"/>
            </a:rPr>
            <a:t>Hongkonger</a:t>
          </a:r>
          <a:r>
            <a:rPr lang="en-US" altLang="en-US" sz="2700" kern="1200" dirty="0" smtClean="0">
              <a:latin typeface="Times New Roman" pitchFamily="18" charset="0"/>
              <a:cs typeface="Times New Roman" pitchFamily="18" charset="0"/>
            </a:rPr>
            <a:t> in the broadest sense</a:t>
          </a:r>
          <a:r>
            <a:rPr lang="en-US" altLang="en-US" sz="2700" kern="1200" dirty="0" smtClean="0">
              <a:latin typeface="Times New Roman" pitchFamily="18" charset="0"/>
              <a:cs typeface="Times New Roman" pitchFamily="18" charset="0"/>
            </a:rPr>
            <a:t>”</a:t>
          </a:r>
          <a:r>
            <a:rPr lang="zh-TW" altLang="en-US" sz="2700" kern="1200" dirty="0" smtClean="0">
              <a:latin typeface="Times New Roman" pitchFamily="18" charset="0"/>
              <a:cs typeface="Times New Roman" pitchFamily="18" charset="0"/>
            </a:rPr>
            <a:t>（廣義香港人）</a:t>
          </a:r>
        </a:p>
      </dsp:txBody>
      <dsp:txXfrm>
        <a:off x="421269" y="2092"/>
        <a:ext cx="2987486" cy="1325509"/>
      </dsp:txXfrm>
    </dsp:sp>
    <dsp:sp modelId="{B281C838-347A-4F8F-A5AD-06E6DD99359C}">
      <dsp:nvSpPr>
        <dsp:cNvPr id="0" name=""/>
        <dsp:cNvSpPr/>
      </dsp:nvSpPr>
      <dsp:spPr>
        <a:xfrm>
          <a:off x="720018" y="1327602"/>
          <a:ext cx="298748" cy="994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132"/>
              </a:lnTo>
              <a:lnTo>
                <a:pt x="298748" y="994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6C45EC-9FF6-4AC2-AAAB-925D73581477}">
      <dsp:nvSpPr>
        <dsp:cNvPr id="0" name=""/>
        <dsp:cNvSpPr/>
      </dsp:nvSpPr>
      <dsp:spPr>
        <a:xfrm>
          <a:off x="1018766" y="1658980"/>
          <a:ext cx="2120815" cy="1325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100" kern="1200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altLang="en-US" sz="2100" kern="1200" dirty="0" err="1" smtClean="0">
              <a:latin typeface="Times New Roman" pitchFamily="18" charset="0"/>
              <a:cs typeface="Times New Roman" pitchFamily="18" charset="0"/>
            </a:rPr>
            <a:t>Hongkonger</a:t>
          </a:r>
          <a:r>
            <a:rPr lang="en-US" altLang="en-US" sz="2100" kern="1200" dirty="0" smtClean="0">
              <a:latin typeface="Times New Roman" pitchFamily="18" charset="0"/>
              <a:cs typeface="Times New Roman" pitchFamily="18" charset="0"/>
            </a:rPr>
            <a:t>”</a:t>
          </a:r>
          <a:r>
            <a:rPr lang="zh-TW" altLang="en-US" sz="2100" kern="1200" dirty="0" smtClean="0">
              <a:latin typeface="Times New Roman" pitchFamily="18" charset="0"/>
              <a:cs typeface="Times New Roman" pitchFamily="18" charset="0"/>
            </a:rPr>
            <a:t>（香港人）</a:t>
          </a:r>
        </a:p>
      </dsp:txBody>
      <dsp:txXfrm>
        <a:off x="1018766" y="1658980"/>
        <a:ext cx="2120815" cy="1325509"/>
      </dsp:txXfrm>
    </dsp:sp>
    <dsp:sp modelId="{B75EB414-F082-42CF-A26B-07C947FC8E4F}">
      <dsp:nvSpPr>
        <dsp:cNvPr id="0" name=""/>
        <dsp:cNvSpPr/>
      </dsp:nvSpPr>
      <dsp:spPr>
        <a:xfrm>
          <a:off x="720018" y="1327602"/>
          <a:ext cx="298748" cy="2651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1019"/>
              </a:lnTo>
              <a:lnTo>
                <a:pt x="298748" y="26510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D7F626-5CCF-4E61-9603-BC00868E7065}">
      <dsp:nvSpPr>
        <dsp:cNvPr id="0" name=""/>
        <dsp:cNvSpPr/>
      </dsp:nvSpPr>
      <dsp:spPr>
        <a:xfrm>
          <a:off x="1018766" y="3315867"/>
          <a:ext cx="2120815" cy="1325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100" kern="1200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altLang="en-US" sz="2100" kern="1200" dirty="0" err="1" smtClean="0">
              <a:latin typeface="Times New Roman" pitchFamily="18" charset="0"/>
              <a:cs typeface="Times New Roman" pitchFamily="18" charset="0"/>
            </a:rPr>
            <a:t>Hongkonger</a:t>
          </a:r>
          <a:r>
            <a:rPr lang="en-US" altLang="en-US" sz="2100" kern="1200" dirty="0" smtClean="0">
              <a:latin typeface="Times New Roman" pitchFamily="18" charset="0"/>
              <a:cs typeface="Times New Roman" pitchFamily="18" charset="0"/>
            </a:rPr>
            <a:t> in China</a:t>
          </a:r>
          <a:r>
            <a:rPr lang="en-US" altLang="en-US" sz="2100" kern="1200" dirty="0" smtClean="0">
              <a:latin typeface="Times New Roman" pitchFamily="18" charset="0"/>
              <a:cs typeface="Times New Roman" pitchFamily="18" charset="0"/>
            </a:rPr>
            <a:t>”</a:t>
          </a:r>
          <a:r>
            <a:rPr lang="zh-TW" altLang="en-US" sz="2100" kern="1200" dirty="0" smtClean="0">
              <a:latin typeface="Times New Roman" pitchFamily="18" charset="0"/>
              <a:cs typeface="Times New Roman" pitchFamily="18" charset="0"/>
            </a:rPr>
            <a:t>（中國的香港人）</a:t>
          </a:r>
          <a:endParaRPr lang="zh-TW" altLang="en-US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18766" y="3315867"/>
        <a:ext cx="2120815" cy="1325509"/>
      </dsp:txXfrm>
    </dsp:sp>
    <dsp:sp modelId="{B96F14EF-9829-41A4-9F8D-BC8D797883E2}">
      <dsp:nvSpPr>
        <dsp:cNvPr id="0" name=""/>
        <dsp:cNvSpPr/>
      </dsp:nvSpPr>
      <dsp:spPr>
        <a:xfrm>
          <a:off x="4071511" y="2092"/>
          <a:ext cx="2651019" cy="1325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“Chinese in the broadest sense</a:t>
          </a:r>
          <a:r>
            <a:rPr lang="en-US" sz="2700" kern="1200" dirty="0" smtClean="0">
              <a:latin typeface="Times New Roman" pitchFamily="18" charset="0"/>
              <a:cs typeface="Times New Roman" pitchFamily="18" charset="0"/>
            </a:rPr>
            <a:t>”</a:t>
          </a:r>
          <a:r>
            <a:rPr lang="zh-TW" altLang="en-US" sz="2700" kern="1200" dirty="0" smtClean="0">
              <a:latin typeface="Times New Roman" pitchFamily="18" charset="0"/>
              <a:cs typeface="Times New Roman" pitchFamily="18" charset="0"/>
            </a:rPr>
            <a:t>（廣義中國人）</a:t>
          </a:r>
        </a:p>
      </dsp:txBody>
      <dsp:txXfrm>
        <a:off x="4071511" y="2092"/>
        <a:ext cx="2651019" cy="1325509"/>
      </dsp:txXfrm>
    </dsp:sp>
    <dsp:sp modelId="{02C5D00C-60BF-4AA8-A2D7-F387F960AE7B}">
      <dsp:nvSpPr>
        <dsp:cNvPr id="0" name=""/>
        <dsp:cNvSpPr/>
      </dsp:nvSpPr>
      <dsp:spPr>
        <a:xfrm>
          <a:off x="4336613" y="1327602"/>
          <a:ext cx="265101" cy="994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132"/>
              </a:lnTo>
              <a:lnTo>
                <a:pt x="265101" y="994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2A90D-78E5-4E5F-9FA0-05BC25CFADAA}">
      <dsp:nvSpPr>
        <dsp:cNvPr id="0" name=""/>
        <dsp:cNvSpPr/>
      </dsp:nvSpPr>
      <dsp:spPr>
        <a:xfrm>
          <a:off x="4601715" y="1658980"/>
          <a:ext cx="2120815" cy="1325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100" kern="1200" dirty="0" smtClean="0">
              <a:latin typeface="Times New Roman" pitchFamily="18" charset="0"/>
              <a:cs typeface="Times New Roman" pitchFamily="18" charset="0"/>
            </a:rPr>
            <a:t>“Chinese</a:t>
          </a:r>
          <a:r>
            <a:rPr lang="en-US" altLang="en-US" sz="2100" kern="1200" dirty="0" smtClean="0">
              <a:latin typeface="Times New Roman" pitchFamily="18" charset="0"/>
              <a:cs typeface="Times New Roman" pitchFamily="18" charset="0"/>
            </a:rPr>
            <a:t>”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>
              <a:latin typeface="Times New Roman" pitchFamily="18" charset="0"/>
              <a:cs typeface="Times New Roman" pitchFamily="18" charset="0"/>
            </a:rPr>
            <a:t>（中國人）</a:t>
          </a:r>
        </a:p>
      </dsp:txBody>
      <dsp:txXfrm>
        <a:off x="4601715" y="1658980"/>
        <a:ext cx="2120815" cy="1325509"/>
      </dsp:txXfrm>
    </dsp:sp>
    <dsp:sp modelId="{F3F1CEA1-ABBA-4008-B172-52080F87E471}">
      <dsp:nvSpPr>
        <dsp:cNvPr id="0" name=""/>
        <dsp:cNvSpPr/>
      </dsp:nvSpPr>
      <dsp:spPr>
        <a:xfrm>
          <a:off x="4336613" y="1327602"/>
          <a:ext cx="265101" cy="2651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1019"/>
              </a:lnTo>
              <a:lnTo>
                <a:pt x="265101" y="26510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7CD44-482F-49C2-8D39-BEBD9A664437}">
      <dsp:nvSpPr>
        <dsp:cNvPr id="0" name=""/>
        <dsp:cNvSpPr/>
      </dsp:nvSpPr>
      <dsp:spPr>
        <a:xfrm>
          <a:off x="4601715" y="3315867"/>
          <a:ext cx="2120815" cy="13255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100" kern="1200" dirty="0" smtClean="0">
              <a:latin typeface="Times New Roman" pitchFamily="18" charset="0"/>
              <a:cs typeface="Times New Roman" pitchFamily="18" charset="0"/>
            </a:rPr>
            <a:t>“Chinese in Hong </a:t>
          </a:r>
          <a:r>
            <a:rPr lang="en-US" altLang="en-US" sz="2100" kern="1200" dirty="0" smtClean="0">
              <a:latin typeface="Times New Roman" pitchFamily="18" charset="0"/>
              <a:cs typeface="Times New Roman" pitchFamily="18" charset="0"/>
            </a:rPr>
            <a:t>Kong”</a:t>
          </a:r>
          <a:r>
            <a:rPr lang="zh-TW" altLang="en-US" sz="2100" kern="1200" dirty="0" smtClean="0">
              <a:latin typeface="Times New Roman" pitchFamily="18" charset="0"/>
              <a:cs typeface="Times New Roman" pitchFamily="18" charset="0"/>
            </a:rPr>
            <a:t>（香港的中國人）</a:t>
          </a:r>
          <a:endParaRPr lang="zh-TW" altLang="en-US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01715" y="3315867"/>
        <a:ext cx="2120815" cy="13255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AC9B9C-6B7A-45F2-A908-9C5FCC44775A}">
      <dsp:nvSpPr>
        <dsp:cNvPr id="0" name=""/>
        <dsp:cNvSpPr/>
      </dsp:nvSpPr>
      <dsp:spPr>
        <a:xfrm>
          <a:off x="2500320" y="2532093"/>
          <a:ext cx="2232214" cy="22322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800" kern="1200" dirty="0" smtClean="0">
              <a:latin typeface="Times New Roman" pitchFamily="18" charset="0"/>
              <a:cs typeface="Times New Roman" pitchFamily="18" charset="0"/>
            </a:rPr>
            <a:t>Identity </a:t>
          </a:r>
          <a:r>
            <a:rPr lang="en-US" altLang="zh-TW" sz="3800" kern="1200" dirty="0" smtClean="0">
              <a:latin typeface="Times New Roman" pitchFamily="18" charset="0"/>
              <a:cs typeface="Times New Roman" pitchFamily="18" charset="0"/>
            </a:rPr>
            <a:t>Indices</a:t>
          </a:r>
          <a:endParaRPr lang="zh-TW" altLang="en-US" sz="3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00320" y="2532093"/>
        <a:ext cx="2232214" cy="2232214"/>
      </dsp:txXfrm>
    </dsp:sp>
    <dsp:sp modelId="{4EC2EC60-D306-4BD2-A87D-8408536CCA83}">
      <dsp:nvSpPr>
        <dsp:cNvPr id="0" name=""/>
        <dsp:cNvSpPr/>
      </dsp:nvSpPr>
      <dsp:spPr>
        <a:xfrm rot="12041005">
          <a:off x="648511" y="1463658"/>
          <a:ext cx="2528006" cy="6361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381339-91D9-415A-885F-42E47DDB235A}">
      <dsp:nvSpPr>
        <dsp:cNvPr id="0" name=""/>
        <dsp:cNvSpPr/>
      </dsp:nvSpPr>
      <dsp:spPr>
        <a:xfrm>
          <a:off x="0" y="0"/>
          <a:ext cx="2120603" cy="1696482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Strength </a:t>
          </a:r>
          <a:r>
            <a:rPr lang="en-US" altLang="zh-TW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Ratings</a:t>
          </a:r>
          <a:endParaRPr lang="zh-TW" altLang="en-US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2120603" cy="1696482"/>
      </dsp:txXfrm>
    </dsp:sp>
    <dsp:sp modelId="{52217AB1-CFD3-48EB-9024-4C5E5B759334}">
      <dsp:nvSpPr>
        <dsp:cNvPr id="0" name=""/>
        <dsp:cNvSpPr/>
      </dsp:nvSpPr>
      <dsp:spPr>
        <a:xfrm rot="19621438">
          <a:off x="3910609" y="1293334"/>
          <a:ext cx="2413739" cy="6361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A3D8A3-B4C8-4A4B-82C6-3A7AE4A2C0BF}">
      <dsp:nvSpPr>
        <dsp:cNvPr id="0" name=""/>
        <dsp:cNvSpPr/>
      </dsp:nvSpPr>
      <dsp:spPr>
        <a:xfrm>
          <a:off x="4929213" y="0"/>
          <a:ext cx="2120603" cy="16964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Importance </a:t>
          </a:r>
          <a:r>
            <a:rPr lang="en-US" altLang="zh-TW" sz="3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Ratings</a:t>
          </a:r>
          <a:endParaRPr lang="zh-TW" altLang="en-US" sz="3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29213" y="0"/>
        <a:ext cx="2120603" cy="1696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6FA4315-3413-4082-A22D-2650F7833FA8}" type="datetimeFigureOut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noProof="0" smtClean="0"/>
              <a:t>Click to edit Master text styles</a:t>
            </a:r>
          </a:p>
          <a:p>
            <a:pPr lvl="1"/>
            <a:r>
              <a:rPr lang="en-US" altLang="zh-HK" noProof="0" smtClean="0"/>
              <a:t>Second level</a:t>
            </a:r>
          </a:p>
          <a:p>
            <a:pPr lvl="2"/>
            <a:r>
              <a:rPr lang="en-US" altLang="zh-HK" noProof="0" smtClean="0"/>
              <a:t>Third level</a:t>
            </a:r>
          </a:p>
          <a:p>
            <a:pPr lvl="3"/>
            <a:r>
              <a:rPr lang="en-US" altLang="zh-HK" noProof="0" smtClean="0"/>
              <a:t>Fourth level</a:t>
            </a:r>
          </a:p>
          <a:p>
            <a:pPr lvl="4"/>
            <a:r>
              <a:rPr lang="en-US" altLang="zh-HK" noProof="0" smtClean="0"/>
              <a:t>Fifth level</a:t>
            </a:r>
            <a:endParaRPr lang="zh-HK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C3BD23E-9532-4E1D-A93A-B36A6274EF35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F62A72-4B9F-4058-AFB2-5B416AB827B2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347818-FB2B-4941-8266-81168B0F3C9D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347818-FB2B-4941-8266-81168B0F3C9D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347818-FB2B-4941-8266-81168B0F3C9D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347818-FB2B-4941-8266-81168B0F3C9D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347818-FB2B-4941-8266-81168B0F3C9D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347818-FB2B-4941-8266-81168B0F3C9D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577DAC-1B84-4F9C-B40A-CE79A530EE8E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zh-HK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HK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F3B986-7453-43BE-B2D2-7D18A1B5E849}" type="slidenum">
              <a:rPr lang="zh-HK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zh-HK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C6465-C742-4A31-8F7B-AF2ED19A398E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BA2A6-FD0F-45DE-8ABD-BF34FFBCF086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FBBBC-E34B-452F-93BE-391F57B959C3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6A96B-5EB3-4FA0-86F3-71611A4C7161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34004-7E40-4759-8CD6-CE778347AA72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4E0D-C193-44F2-AA15-7DC270A5A045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1FBD6-48D9-490A-A0A1-4D2A136CE766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7495-B172-4ECE-80DF-29A999F10FFD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FEAB3-3552-4771-855D-811812182EEA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8C46-D7E0-43ED-B868-6B5FD45B3E8F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FBD5B-4F89-4D4E-894F-4E4A3115F123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3467-66CD-4FDD-A569-417D02AD8198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4F196-C590-45F4-9E0F-D5D97939E053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6D476-4AED-44DF-9AEE-E790A113575B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685DE-D6A9-4D7E-90C5-F8B191C4719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CE0E6-7033-447E-BD31-A28E532EA71F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66886-206B-4E3F-B1A5-D7265DA3A2D1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9D131-B6BE-4881-AFFD-6D55625F97D9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36CB8-8F79-4DE8-831E-606254552BF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6F972-FFB6-4E01-B8D6-4887AC104DFF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HK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6AB1F-0953-482F-AA50-78E9137D97A5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5C892-96BA-4F41-B11E-8D10EEDB7846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HK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en-US" altLang="zh-TW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603EA7-9402-4CDD-B661-32F3531D5A39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D210744-12E6-45AD-AE5D-0C5C62E339FC}" type="datetime1">
              <a:rPr lang="zh-HK" altLang="en-US"/>
              <a:pPr>
                <a:defRPr/>
              </a:pPr>
              <a:t>13/9/2012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新細明體" charset="-12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7CCA62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765174"/>
            <a:ext cx="7776864" cy="216375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Conference on Border Crossing in Greater China: Production, Community and Identity</a:t>
            </a:r>
            <a:r>
              <a:rPr lang="en-US" altLang="zh-TW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Center for China Studies, National </a:t>
            </a:r>
            <a:r>
              <a:rPr lang="en-US" altLang="zh-TW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Chengchi</a:t>
            </a:r>
            <a:r>
              <a:rPr lang="en-US" altLang="zh-TW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University, Taipei</a:t>
            </a:r>
            <a:r>
              <a:rPr lang="en-US" altLang="zh-TW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13-14 September 2012</a:t>
            </a:r>
            <a:endParaRPr lang="zh-HK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Subtitle 6"/>
          <p:cNvSpPr>
            <a:spLocks noGrp="1"/>
          </p:cNvSpPr>
          <p:nvPr>
            <p:ph type="subTitle" idx="1"/>
          </p:nvPr>
        </p:nvSpPr>
        <p:spPr>
          <a:xfrm>
            <a:off x="1428728" y="5429264"/>
            <a:ext cx="6500858" cy="107157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Robert 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Chung, </a:t>
            </a:r>
            <a: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Edward Tai</a:t>
            </a:r>
            <a:br>
              <a:rPr lang="en-US" altLang="zh-TW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Public 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Opinion </a:t>
            </a:r>
            <a:r>
              <a:rPr lang="en-US" altLang="zh-TW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University of Hong Kong</a:t>
            </a:r>
            <a:endParaRPr lang="zh-TW" alt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84213" y="3500438"/>
            <a:ext cx="7127875" cy="822325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altLang="zh-TW" sz="2600" b="1" dirty="0" smtClean="0">
                <a:latin typeface="Times New Roman" pitchFamily="18" charset="0"/>
                <a:cs typeface="Times New Roman" pitchFamily="18" charset="0"/>
              </a:rPr>
              <a:t>Ethnic Identity</a:t>
            </a:r>
            <a:r>
              <a:rPr kumimoji="0" lang="en-US" altLang="zh-TW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TW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Hong Kong People:</a:t>
            </a:r>
          </a:p>
          <a:p>
            <a:pPr algn="ctr" fontAlgn="auto">
              <a:spcAft>
                <a:spcPts val="0"/>
              </a:spcAft>
              <a:defRPr/>
            </a:pPr>
            <a:r>
              <a:rPr kumimoji="0" lang="en-US" altLang="zh-TW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Academic Question turned </a:t>
            </a:r>
            <a:r>
              <a:rPr kumimoji="0" lang="en-US" altLang="zh-TW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7620000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Describing the Trend of Ethnic Identities </a:t>
            </a:r>
            <a:endParaRPr lang="zh-TW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657600" cy="4589463"/>
          </a:xfrm>
        </p:spPr>
        <p:txBody>
          <a:bodyPr/>
          <a:lstStyle/>
          <a:p>
            <a:pPr eaLnBrk="1" hangingPunct="1"/>
            <a:endParaRPr lang="en-US" altLang="zh-HK" smtClean="0"/>
          </a:p>
          <a:p>
            <a:pPr eaLnBrk="1" hangingPunct="1"/>
            <a:endParaRPr lang="zh-HK" altLang="en-US" smtClean="0"/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C8FD6-404E-48A0-956E-66359C9B257A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hart 1"/>
          <p:cNvGraphicFramePr>
            <a:graphicFrameLocks noGrp="1"/>
          </p:cNvGraphicFramePr>
          <p:nvPr>
            <p:ph sz="half" idx="2"/>
          </p:nvPr>
        </p:nvGraphicFramePr>
        <p:xfrm>
          <a:off x="428596" y="1142984"/>
          <a:ext cx="764860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7620000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Describing the Trend of Ethnic Identities </a:t>
            </a:r>
            <a:endParaRPr lang="zh-TW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657600" cy="4589463"/>
          </a:xfrm>
        </p:spPr>
        <p:txBody>
          <a:bodyPr/>
          <a:lstStyle/>
          <a:p>
            <a:pPr eaLnBrk="1" hangingPunct="1"/>
            <a:endParaRPr lang="en-US" altLang="zh-HK" smtClean="0"/>
          </a:p>
          <a:p>
            <a:pPr eaLnBrk="1" hangingPunct="1"/>
            <a:endParaRPr lang="zh-HK" altLang="en-US" smtClean="0"/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C8FD6-404E-48A0-956E-66359C9B257A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Chart 1"/>
          <p:cNvGraphicFramePr>
            <a:graphicFrameLocks noGrp="1"/>
          </p:cNvGraphicFramePr>
          <p:nvPr>
            <p:ph sz="half" idx="2"/>
          </p:nvPr>
        </p:nvGraphicFramePr>
        <p:xfrm>
          <a:off x="428596" y="1142984"/>
          <a:ext cx="764860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7620000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Describing the Trend of Ethnic Identities </a:t>
            </a:r>
            <a:endParaRPr lang="zh-TW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657600" cy="4589463"/>
          </a:xfrm>
        </p:spPr>
        <p:txBody>
          <a:bodyPr/>
          <a:lstStyle/>
          <a:p>
            <a:pPr eaLnBrk="1" hangingPunct="1"/>
            <a:endParaRPr lang="en-US" altLang="zh-HK" smtClean="0"/>
          </a:p>
          <a:p>
            <a:pPr eaLnBrk="1" hangingPunct="1"/>
            <a:endParaRPr lang="zh-HK" altLang="en-US" smtClean="0"/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C8FD6-404E-48A0-956E-66359C9B257A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hart 1"/>
          <p:cNvGraphicFramePr>
            <a:graphicFrameLocks noGrp="1"/>
          </p:cNvGraphicFramePr>
          <p:nvPr>
            <p:ph sz="half" idx="2"/>
          </p:nvPr>
        </p:nvGraphicFramePr>
        <p:xfrm>
          <a:off x="357158" y="1142984"/>
          <a:ext cx="7720042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7620000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Describing the Trend of Ethnic Identities </a:t>
            </a:r>
            <a:endParaRPr lang="zh-TW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657600" cy="4589463"/>
          </a:xfrm>
        </p:spPr>
        <p:txBody>
          <a:bodyPr/>
          <a:lstStyle/>
          <a:p>
            <a:pPr eaLnBrk="1" hangingPunct="1"/>
            <a:endParaRPr lang="en-US" altLang="zh-HK" smtClean="0"/>
          </a:p>
          <a:p>
            <a:pPr eaLnBrk="1" hangingPunct="1"/>
            <a:endParaRPr lang="zh-HK" altLang="en-US" smtClean="0"/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C8FD6-404E-48A0-956E-66359C9B257A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hart 1"/>
          <p:cNvGraphicFramePr>
            <a:graphicFrameLocks noGrp="1"/>
          </p:cNvGraphicFramePr>
          <p:nvPr>
            <p:ph sz="half" idx="2"/>
          </p:nvPr>
        </p:nvGraphicFramePr>
        <p:xfrm>
          <a:off x="428596" y="1214422"/>
          <a:ext cx="7648604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7620000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Describing the Trend of Ethnic Identities </a:t>
            </a:r>
            <a:endParaRPr lang="zh-TW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657600" cy="4589463"/>
          </a:xfrm>
        </p:spPr>
        <p:txBody>
          <a:bodyPr/>
          <a:lstStyle/>
          <a:p>
            <a:pPr eaLnBrk="1" hangingPunct="1"/>
            <a:endParaRPr lang="en-US" altLang="zh-HK" smtClean="0"/>
          </a:p>
          <a:p>
            <a:pPr eaLnBrk="1" hangingPunct="1"/>
            <a:endParaRPr lang="zh-HK" altLang="en-US" smtClean="0"/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C8FD6-404E-48A0-956E-66359C9B257A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Chart 1"/>
          <p:cNvGraphicFramePr>
            <a:graphicFrameLocks noGrp="1"/>
          </p:cNvGraphicFramePr>
          <p:nvPr>
            <p:ph sz="half" idx="2"/>
          </p:nvPr>
        </p:nvGraphicFramePr>
        <p:xfrm>
          <a:off x="428596" y="1214422"/>
          <a:ext cx="7648604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7620000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2800" b="1" dirty="0" smtClean="0">
                <a:latin typeface="Times New Roman" pitchFamily="18" charset="0"/>
                <a:cs typeface="Times New Roman" pitchFamily="18" charset="0"/>
              </a:rPr>
              <a:t>Describing the Trend of Ethnic Identities </a:t>
            </a:r>
            <a:endParaRPr lang="zh-TW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657600" cy="4589463"/>
          </a:xfrm>
        </p:spPr>
        <p:txBody>
          <a:bodyPr/>
          <a:lstStyle/>
          <a:p>
            <a:pPr eaLnBrk="1" hangingPunct="1"/>
            <a:endParaRPr lang="en-US" altLang="zh-HK" smtClean="0"/>
          </a:p>
          <a:p>
            <a:pPr eaLnBrk="1" hangingPunct="1"/>
            <a:endParaRPr lang="zh-HK" altLang="en-US" smtClean="0"/>
          </a:p>
        </p:txBody>
      </p:sp>
      <p:sp>
        <p:nvSpPr>
          <p:cNvPr id="4101" name="Slide Number Placeholder 6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C8FD6-404E-48A0-956E-66359C9B257A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Taiwan_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214422"/>
            <a:ext cx="794507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Ethnic Identity turned 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Political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1484785"/>
            <a:ext cx="7200800" cy="48245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3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28 December 2011, the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POP released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its latest finding that </a:t>
            </a:r>
            <a:r>
              <a:rPr kumimoji="0" lang="en-US" altLang="zh-TW" sz="2000" u="sng" dirty="0" smtClean="0">
                <a:latin typeface="Times New Roman" pitchFamily="18" charset="0"/>
                <a:cs typeface="Times New Roman" pitchFamily="18" charset="0"/>
              </a:rPr>
              <a:t>“in terms of absolute rating, people’s identification with ‘</a:t>
            </a:r>
            <a:r>
              <a:rPr kumimoji="0" lang="en-US" altLang="zh-TW" sz="2000" u="sng" dirty="0" err="1" smtClean="0">
                <a:latin typeface="Times New Roman" pitchFamily="18" charset="0"/>
                <a:cs typeface="Times New Roman" pitchFamily="18" charset="0"/>
              </a:rPr>
              <a:t>Hongkonger</a:t>
            </a:r>
            <a:r>
              <a:rPr kumimoji="0" lang="en-US" altLang="zh-TW" sz="2000" u="sng" dirty="0" smtClean="0">
                <a:latin typeface="Times New Roman" pitchFamily="18" charset="0"/>
                <a:cs typeface="Times New Roman" pitchFamily="18" charset="0"/>
              </a:rPr>
              <a:t>’ has reached a ten-year high, while that of ‘Chinese’ has dropped to a 12-year low”</a:t>
            </a:r>
          </a:p>
          <a:p>
            <a:pPr indent="-342900" algn="just" fontAlgn="auto">
              <a:lnSpc>
                <a:spcPts val="3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day later, 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Hao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Tiechuan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, Director of the Publicity, Cultural and Sports Department of the Liaison Office of the Central People’s Government in Hong Kong openly </a:t>
            </a:r>
            <a:r>
              <a:rPr kumimoji="0" lang="en-US" altLang="zh-TW" sz="2000" u="sng" dirty="0" smtClean="0">
                <a:latin typeface="Times New Roman" pitchFamily="18" charset="0"/>
                <a:cs typeface="Times New Roman" pitchFamily="18" charset="0"/>
              </a:rPr>
              <a:t>criticizes the survey as “unscientific” and “illogical”, because it uses a dichotomous measurement of “</a:t>
            </a:r>
            <a:r>
              <a:rPr kumimoji="0" lang="en-US" altLang="zh-TW" sz="2000" u="sng" dirty="0" err="1" smtClean="0">
                <a:latin typeface="Times New Roman" pitchFamily="18" charset="0"/>
                <a:cs typeface="Times New Roman" pitchFamily="18" charset="0"/>
              </a:rPr>
              <a:t>Hongkongers</a:t>
            </a:r>
            <a:r>
              <a:rPr kumimoji="0" lang="en-US" altLang="zh-TW" sz="2000" u="sng" dirty="0" smtClean="0">
                <a:latin typeface="Times New Roman" pitchFamily="18" charset="0"/>
                <a:cs typeface="Times New Roman" pitchFamily="18" charset="0"/>
              </a:rPr>
              <a:t>” and “Chinese”, which is not mutually </a:t>
            </a:r>
            <a:r>
              <a:rPr kumimoji="0" lang="en-US" altLang="zh-TW" sz="2000" u="sng" dirty="0" smtClean="0">
                <a:latin typeface="Times New Roman" pitchFamily="18" charset="0"/>
                <a:cs typeface="Times New Roman" pitchFamily="18" charset="0"/>
              </a:rPr>
              <a:t>exclusive</a:t>
            </a:r>
          </a:p>
          <a:p>
            <a:pPr indent="-342900" algn="just" fontAlgn="auto">
              <a:lnSpc>
                <a:spcPts val="30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Severe criticisms from leftist commentators followed</a:t>
            </a:r>
            <a:endParaRPr kumimoji="0" lang="en-US" altLang="zh-TW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Ethnic Identity turned 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Political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8313" y="1412776"/>
            <a:ext cx="7620000" cy="501659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All Cultural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Revolution type rhetoric and accusations can be summarized into three lines of arguments:</a:t>
            </a:r>
          </a:p>
          <a:p>
            <a:pPr lvl="1"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/>
            </a:pP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Because the survey requires people to choose between the identities of “</a:t>
            </a:r>
            <a:r>
              <a:rPr kumimoji="0" lang="en-US" altLang="zh-TW" dirty="0" err="1" smtClean="0">
                <a:latin typeface="Times New Roman" pitchFamily="18" charset="0"/>
                <a:cs typeface="Times New Roman" pitchFamily="18" charset="0"/>
              </a:rPr>
              <a:t>Hongkongers</a:t>
            </a: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” and “Chinese”, it is unscientific and illogical</a:t>
            </a:r>
          </a:p>
          <a:p>
            <a:pPr lvl="1"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/>
            </a:pP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The survey conducted before Hong Kong’s handover was not of a problem, but when carried out after the handover, it becomes “unscientific”</a:t>
            </a:r>
          </a:p>
          <a:p>
            <a:pPr lvl="1"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/>
            </a:pP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survey advocates the independence of Hong Kong and thus has an ulterior </a:t>
            </a: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motive</a:t>
            </a:r>
            <a:endParaRPr kumimoji="0"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criticism was seen by some analysts in Hong Kong as a prelude to leftist commentators’ attacks on the “3.23 Civil Referendum” Project proposed near the end of 2011, and scheduled to take place on 23 March 2012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Ethnic Identity turned 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Political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412776"/>
            <a:ext cx="7416824" cy="501659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A six-point r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ebuttal:</a:t>
            </a:r>
          </a:p>
          <a:p>
            <a:pPr indent="-342900" algn="just" fontAlgn="auto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sking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people to choose the most desired identities among four overlapped options, namely, “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Hongkongers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”, “Chinese Hong Kong citizen”, “Chinese” and “Hong Kong Chinese citizen” is not unreasonable, even though it may have problems of “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subsumption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 and inclusion”</a:t>
            </a:r>
          </a:p>
          <a:p>
            <a:pPr indent="-342900" algn="just" fontAlgn="auto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results released come from two separate and independent questions, they are single-item questions which do not involve any “logical” problem</a:t>
            </a:r>
          </a:p>
          <a:p>
            <a:pPr indent="-342900" algn="just" fontAlgn="auto">
              <a:lnSpc>
                <a:spcPts val="32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“scientific nature” or “logical dimension” of a study is impossible to be changed with the political climate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Ethnic Identity turned 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Political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8313" y="1340768"/>
            <a:ext cx="7620000" cy="508860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2800"/>
              </a:lnSpc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 startAt="4"/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the above survey methodology is “unscientific” in Hong Kong, then similar surveys on ethnic identity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cannot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be “scientific” elsewhere in the world</a:t>
            </a:r>
          </a:p>
          <a:p>
            <a:pPr indent="-342900" algn="just" fontAlgn="auto">
              <a:lnSpc>
                <a:spcPts val="2800"/>
              </a:lnSpc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 startAt="4"/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study comprised of 13 opinion questions plus 9 demographics variables, the study is already very comprehensive and useful. 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Hao’s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 complete denial of the 22-question strong survey, straddling over 15 years, with one single question which he considers “illogical”, is just too arbitrary and dogmatic</a:t>
            </a:r>
          </a:p>
          <a:p>
            <a:pPr indent="-342900" algn="just" fontAlgn="auto">
              <a:lnSpc>
                <a:spcPts val="2800"/>
              </a:lnSpc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 startAt="4"/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proposition that the author is splitting the country in the name of academic research, against all academic ethics and morals, is a direct discredit of the author’s research achievements; academic institutions should pay attention to this, and should even consider to provide appropriate legal protections for the innocent academics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Ethnic Identity of Hong Kong People</a:t>
            </a:r>
            <a:endParaRPr lang="zh-HK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11188" y="1412875"/>
            <a:ext cx="7273925" cy="487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TW" b="1" dirty="0" smtClean="0">
                <a:latin typeface="Times New Roman" pitchFamily="18" charset="0"/>
                <a:cs typeface="Times New Roman" pitchFamily="18" charset="0"/>
              </a:rPr>
              <a:t>Methodological Framework</a:t>
            </a:r>
          </a:p>
          <a:p>
            <a:pPr marL="800100" lvl="1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From dichotomy to one-in-four choices</a:t>
            </a:r>
          </a:p>
          <a:p>
            <a:pPr marL="800100" lvl="1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From one-in-four choices to strength ratings</a:t>
            </a:r>
          </a:p>
          <a:p>
            <a:pPr marL="800100" lvl="1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From strength ratings to “identity indices”</a:t>
            </a:r>
          </a:p>
          <a:p>
            <a:pPr marL="342900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CN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Describing the Trend of Ethnic Identities</a:t>
            </a:r>
          </a:p>
          <a:p>
            <a:pPr marL="800100" lvl="1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CN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“</a:t>
            </a:r>
            <a:r>
              <a:rPr kumimoji="0" lang="en-US" altLang="zh-CN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Hongkongers</a:t>
            </a:r>
            <a:r>
              <a:rPr kumimoji="0" lang="en-US" altLang="zh-CN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” versus “Chinese”</a:t>
            </a:r>
          </a:p>
          <a:p>
            <a:pPr marL="800100" lvl="1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CN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Strength rating for identities – “</a:t>
            </a:r>
            <a:r>
              <a:rPr kumimoji="0" lang="en-US" altLang="zh-CN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Hongkongers</a:t>
            </a:r>
            <a:r>
              <a:rPr kumimoji="0" lang="en-US" altLang="zh-CN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” </a:t>
            </a:r>
            <a:r>
              <a:rPr kumimoji="0" lang="en-US" altLang="zh-CN" dirty="0" err="1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vs</a:t>
            </a:r>
            <a:r>
              <a:rPr kumimoji="0" lang="en-US" altLang="zh-CN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“Chinese”</a:t>
            </a:r>
          </a:p>
          <a:p>
            <a:pPr marL="800100" lvl="1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CN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“Identity indices” – </a:t>
            </a:r>
            <a:r>
              <a:rPr kumimoji="0" lang="en-US" altLang="zh-CN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Six </a:t>
            </a:r>
            <a:r>
              <a:rPr kumimoji="0" lang="en-US" altLang="zh-CN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identities gathered together</a:t>
            </a:r>
          </a:p>
          <a:p>
            <a:pPr marL="342900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CN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Ethnic Identity turned Political</a:t>
            </a:r>
          </a:p>
          <a:p>
            <a:pPr marL="342900" indent="-228600" algn="just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kumimoji="0" lang="en-US" altLang="zh-CN" b="1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What next?</a:t>
            </a:r>
            <a:endParaRPr kumimoji="0" lang="en-US" altLang="zh-CN" b="1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C13B0B-C2FF-49C4-AA2D-1C163D782F5C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What next?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8313" y="1340768"/>
            <a:ext cx="7620000" cy="508860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ix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months after the leftist commentators launched their attack, in June 2012, the Public Opinion 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 at the University of Hong Kong again releases its latest findings of the same survey</a:t>
            </a: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“People’s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identification with ‘Hong Kong citizens’ has dropped back a bit compared to 6 months ago, but their identification with ‘Chinese citizens’ has dropped to a 13-year low since the end of 1999. 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Indepth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 analysis shows that the rating of those under 30 years of age continues to drop since mid-2009, and plunges to just over 5 points in the past 6 months. This warrants special attention…”</a:t>
            </a: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release concurred with the 15th anniversary of the HKSAR. This time, the leftist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commentators remain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silent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84784"/>
            <a:ext cx="7620000" cy="344441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THANK  YOU !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Study of Ethnic Identity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3608" y="1772816"/>
            <a:ext cx="6480720" cy="41044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Dichotomy of “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Hongkonger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kumimoji="0" lang="zh-TW" altLang="en-US" sz="2000" dirty="0" smtClean="0">
                <a:latin typeface="Times New Roman" pitchFamily="18" charset="0"/>
                <a:cs typeface="Times New Roman" pitchFamily="18" charset="0"/>
              </a:rPr>
              <a:t>（香港人）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versus “Chinese”</a:t>
            </a:r>
            <a:r>
              <a:rPr kumimoji="0" lang="zh-TW" altLang="en-US" sz="2000" dirty="0" smtClean="0">
                <a:latin typeface="Times New Roman" pitchFamily="18" charset="0"/>
                <a:cs typeface="Times New Roman" pitchFamily="18" charset="0"/>
              </a:rPr>
              <a:t>（中國人）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was widely used by Hong Kong sociologists in the 1980s</a:t>
            </a:r>
          </a:p>
          <a:p>
            <a:pPr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From a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1985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survey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by Lau &amp; 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Kuan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kumimoji="0" lang="en-US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59.5 percent of the respondents identifies themselves as </a:t>
            </a:r>
            <a:r>
              <a:rPr kumimoji="0" lang="en-US" altLang="zh-TW" dirty="0" err="1" smtClean="0">
                <a:latin typeface="Times New Roman" pitchFamily="18" charset="0"/>
                <a:cs typeface="Times New Roman" pitchFamily="18" charset="0"/>
              </a:rPr>
              <a:t>Hongkongese</a:t>
            </a: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, 36.2 percent as Chinese.”</a:t>
            </a:r>
          </a:p>
          <a:p>
            <a:pPr lvl="1"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altLang="zh-TW" dirty="0" smtClean="0">
                <a:latin typeface="Times New Roman" pitchFamily="18" charset="0"/>
                <a:cs typeface="Times New Roman" pitchFamily="18" charset="0"/>
              </a:rPr>
              <a:t>the proportion of those opting for a Hong Kong identity was “striking”</a:t>
            </a:r>
          </a:p>
          <a:p>
            <a:pPr lvl="1" indent="-342900" algn="just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en-US" altLang="zh-TW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people’s “sense of attachment to Hong Kong is tremendous”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Methodological Framework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7584" y="1484313"/>
            <a:ext cx="6912768" cy="494506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kumimoji="0" lang="en-US" altLang="zh-TW" sz="2400" b="1" dirty="0" smtClean="0">
                <a:latin typeface="Times New Roman" pitchFamily="18" charset="0"/>
                <a:cs typeface="Times New Roman" pitchFamily="18" charset="0"/>
              </a:rPr>
              <a:t>From dichotomy to one-in-four choices</a:t>
            </a: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traditional method: choose from a dichotomy of “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Hongkonger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kumimoji="0" lang="zh-TW" altLang="en-US" sz="2000" dirty="0" smtClean="0">
                <a:latin typeface="Times New Roman" pitchFamily="18" charset="0"/>
                <a:cs typeface="Times New Roman" pitchFamily="18" charset="0"/>
              </a:rPr>
              <a:t> （香港人）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 “Chinese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kumimoji="0" lang="zh-TW" altLang="en-US" sz="2000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kumimoji="0" lang="zh-TW" altLang="en-US" sz="2000" dirty="0" smtClean="0">
                <a:latin typeface="Times New Roman" pitchFamily="18" charset="0"/>
                <a:cs typeface="Times New Roman" pitchFamily="18" charset="0"/>
              </a:rPr>
              <a:t>中國人）</a:t>
            </a:r>
            <a:endParaRPr kumimoji="0" lang="en-US" altLang="zh-TW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the concepts of “</a:t>
            </a:r>
            <a:r>
              <a:rPr kumimoji="0" lang="en-US" altLang="zh-TW" sz="2000" dirty="0" err="1" smtClean="0">
                <a:latin typeface="Times New Roman" pitchFamily="18" charset="0"/>
                <a:cs typeface="Times New Roman" pitchFamily="18" charset="0"/>
              </a:rPr>
              <a:t>Hongkonger</a:t>
            </a:r>
            <a:r>
              <a:rPr kumimoji="0" lang="en-US" altLang="zh-TW" sz="2000" dirty="0" smtClean="0">
                <a:latin typeface="Times New Roman" pitchFamily="18" charset="0"/>
                <a:cs typeface="Times New Roman" pitchFamily="18" charset="0"/>
              </a:rPr>
              <a:t>” and “Chinese” may overlap with each other</a:t>
            </a: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I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nstead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of using “don’t know”, “hard to say” and other uncertain answers as the middle choice, two more specific answers were offered, namely, “</a:t>
            </a:r>
            <a:r>
              <a:rPr kumimoji="0" lang="en-US" altLang="zh-CN" sz="2000" dirty="0" err="1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Hongkonger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in China”</a:t>
            </a:r>
            <a:r>
              <a:rPr kumimoji="0" lang="zh-CN" altLang="en-US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（</a:t>
            </a:r>
            <a:r>
              <a:rPr kumimoji="0" lang="zh-TW" altLang="en-US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中國的香港人</a:t>
            </a:r>
            <a:r>
              <a:rPr kumimoji="0" lang="zh-TW" altLang="en-US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）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and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“Chinese in Hong Kong”</a:t>
            </a:r>
            <a:r>
              <a:rPr kumimoji="0" lang="zh-CN" altLang="en-US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（</a:t>
            </a:r>
            <a:r>
              <a:rPr kumimoji="0" lang="zh-TW" altLang="en-US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香港的中國人）</a:t>
            </a:r>
            <a:endParaRPr kumimoji="0" lang="en-US" altLang="zh-TW" sz="2000" dirty="0" smtClean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Methodological Framework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7584" y="1484785"/>
            <a:ext cx="6912768" cy="48245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kumimoji="0" lang="en-US" altLang="zh-TW" sz="2400" b="1" dirty="0" smtClean="0">
                <a:latin typeface="Times New Roman" pitchFamily="18" charset="0"/>
                <a:cs typeface="Times New Roman" pitchFamily="18" charset="0"/>
              </a:rPr>
              <a:t>From dichotomy to one-in-four choices</a:t>
            </a: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“</a:t>
            </a:r>
            <a:r>
              <a:rPr kumimoji="0" lang="en-US" altLang="zh-CN" sz="2000" dirty="0" err="1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Hongkonger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in China” </a:t>
            </a:r>
            <a:r>
              <a:rPr kumimoji="0" lang="zh-TW" altLang="en-US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（中國的香港人）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=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“ethnically </a:t>
            </a:r>
            <a:r>
              <a:rPr kumimoji="0" lang="en-US" altLang="zh-CN" sz="2000" dirty="0" err="1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Hongkonger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living in China”, meaning a stronger sense of the “</a:t>
            </a:r>
            <a:r>
              <a:rPr kumimoji="0" lang="en-US" altLang="zh-CN" sz="2000" dirty="0" err="1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Hongkonger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” </a:t>
            </a:r>
            <a:r>
              <a:rPr kumimoji="0" lang="en-US" altLang="zh-CN" sz="2000" dirty="0" err="1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identity</a:t>
            </a:r>
            <a:r>
              <a:rPr kumimoji="0" lang="en-US" altLang="zh-CN" sz="2000" dirty="0" err="1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and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“Chinese in Hong Kong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”</a:t>
            </a:r>
            <a:endParaRPr kumimoji="0" lang="en-US" altLang="zh-CN" sz="2000" dirty="0" smtClean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“Chinese in Hong Kong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”</a:t>
            </a:r>
            <a:r>
              <a:rPr kumimoji="0" lang="zh-CN" altLang="en-US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（</a:t>
            </a:r>
            <a:r>
              <a:rPr kumimoji="0" lang="zh-TW" altLang="en-US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香港的中國人）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= “ethnically Chinese living in Hong Kong”, meaning a stronger sense of the “Chinese” identity</a:t>
            </a: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Managed to narrow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down some ambivalent answers to more specific labels like “</a:t>
            </a:r>
            <a:r>
              <a:rPr kumimoji="0" lang="en-US" altLang="zh-CN" sz="2000" dirty="0" err="1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Hongkonger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 in China” and “Chinese in Hong Kong”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Methodological Framework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資料庫圖表 5"/>
          <p:cNvGraphicFramePr/>
          <p:nvPr/>
        </p:nvGraphicFramePr>
        <p:xfrm>
          <a:off x="500034" y="1500174"/>
          <a:ext cx="714380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Methodological Framework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8313" y="1556792"/>
            <a:ext cx="7560071" cy="446449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kumimoji="0" lang="en-US" altLang="zh-TW" sz="2400" b="1" dirty="0" smtClean="0">
                <a:latin typeface="Times New Roman" pitchFamily="18" charset="0"/>
                <a:cs typeface="Times New Roman" pitchFamily="18" charset="0"/>
              </a:rPr>
              <a:t>From one-in-four choices to strength ratings</a:t>
            </a:r>
          </a:p>
          <a:p>
            <a:pPr indent="-342900" algn="just" fontAlgn="auto">
              <a:lnSpc>
                <a:spcPts val="26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There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is a methodological blind spot regarding the absolute strength of identities when answering dichotomous or one-in-four choices</a:t>
            </a:r>
          </a:p>
          <a:p>
            <a:pPr indent="-342900" algn="just" fontAlgn="auto">
              <a:lnSpc>
                <a:spcPts val="26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Two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more rating questions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added to rate respondents’ strength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of their “</a:t>
            </a:r>
            <a:r>
              <a:rPr kumimoji="0" lang="en-US" altLang="zh-CN" sz="2000" dirty="0" err="1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Hongkongers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” and “Chinese” identities separately using a 0-10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scale</a:t>
            </a:r>
            <a:endParaRPr kumimoji="0" lang="en-US" altLang="zh-CN" sz="2000" dirty="0" smtClean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  <a:p>
            <a:pPr indent="-342900" algn="just" fontAlgn="auto">
              <a:lnSpc>
                <a:spcPts val="26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In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June 2007, the survey is further enhanced to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include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four more identities for strength rating, namely, “citizens of People’s Republic of China”, “members of the Chinese race”, “Asians” and “global citizens”, in order to depict a clearer picture of cultural and ethnic identities</a:t>
            </a: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endParaRPr kumimoji="0" lang="en-US" altLang="zh-CN" sz="1800" dirty="0" smtClean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Methodological Framework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7584" y="1700808"/>
            <a:ext cx="6840760" cy="439248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kumimoji="0" lang="en-US" altLang="zh-TW" sz="2400" b="1" dirty="0" smtClean="0">
                <a:latin typeface="Times New Roman" pitchFamily="18" charset="0"/>
                <a:cs typeface="Times New Roman" pitchFamily="18" charset="0"/>
              </a:rPr>
              <a:t>From strength ratings to “identity indices” </a:t>
            </a: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S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eparate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importance ratings for all different identities are added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in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December 2008</a:t>
            </a: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“Identity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indices”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computed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by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taking the geometric means of “strength” times “importance” then multiplied by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10</a:t>
            </a:r>
            <a:endParaRPr kumimoji="0" lang="en-US" altLang="zh-CN" sz="2000" dirty="0" smtClean="0">
              <a:latin typeface="Times New Roman" pitchFamily="18" charset="0"/>
              <a:ea typeface="細明體" pitchFamily="49" charset="-120"/>
              <a:cs typeface="Times New Roman" pitchFamily="18" charset="0"/>
            </a:endParaRPr>
          </a:p>
          <a:p>
            <a:pPr indent="-342900" algn="just" fontAlgn="auto">
              <a:lnSpc>
                <a:spcPts val="3200"/>
              </a:lnSpc>
              <a:spcBef>
                <a:spcPts val="1200"/>
              </a:spcBef>
              <a:spcAft>
                <a:spcPts val="600"/>
              </a:spcAft>
              <a:defRPr/>
            </a:pP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The importance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ratings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are </a:t>
            </a:r>
            <a:r>
              <a:rPr kumimoji="0" lang="en-US" altLang="zh-CN" sz="2000" dirty="0" smtClean="0">
                <a:latin typeface="Times New Roman" pitchFamily="18" charset="0"/>
                <a:ea typeface="細明體" pitchFamily="49" charset="-120"/>
                <a:cs typeface="Times New Roman" pitchFamily="18" charset="0"/>
              </a:rPr>
              <a:t>introduced because some people may give a high rating on an identity, but do not feel that the identity has too much relevance in their political or social life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3200" b="1" dirty="0" smtClean="0">
                <a:latin typeface="Times New Roman" pitchFamily="18" charset="0"/>
                <a:cs typeface="Times New Roman" pitchFamily="18" charset="0"/>
              </a:rPr>
              <a:t>Methodological Framework</a:t>
            </a: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 bwMode="auto">
          <a:ln>
            <a:round/>
            <a:headEnd/>
            <a:tailEnd/>
          </a:ln>
          <a:extLst>
            <a:ext uri="{909E8E84-426E-40DD-AFC4-6F175D3DCCD1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82B21-551D-4027-855E-8C595E5FF18B}" type="slidenum">
              <a:rPr lang="zh-HK" altLang="en-US" smtClean="0">
                <a:latin typeface="Times New Roman" pitchFamily="18" charset="0"/>
                <a:cs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zh-HK" altLang="en-US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571472" y="1397000"/>
          <a:ext cx="7072362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643306" y="3429000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X 10</a:t>
            </a:r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803</TotalTime>
  <Words>1427</Words>
  <Application>Microsoft Office PowerPoint</Application>
  <PresentationFormat>如螢幕大小 (4:3)</PresentationFormat>
  <Paragraphs>146</Paragraphs>
  <Slides>21</Slides>
  <Notes>21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Adjacency</vt:lpstr>
      <vt:lpstr>Conference on Border Crossing in Greater China: Production, Community and Identity  Center for China Studies, National Chengchi University, Taipei  13-14 September 2012</vt:lpstr>
      <vt:lpstr>Ethnic Identity of Hong Kong People</vt:lpstr>
      <vt:lpstr>Study of Ethnic Identity</vt:lpstr>
      <vt:lpstr>Methodological Framework</vt:lpstr>
      <vt:lpstr>Methodological Framework</vt:lpstr>
      <vt:lpstr>Methodological Framework</vt:lpstr>
      <vt:lpstr>Methodological Framework</vt:lpstr>
      <vt:lpstr>Methodological Framework</vt:lpstr>
      <vt:lpstr>Methodological Framework</vt:lpstr>
      <vt:lpstr>Describing the Trend of Ethnic Identities </vt:lpstr>
      <vt:lpstr>Describing the Trend of Ethnic Identities </vt:lpstr>
      <vt:lpstr>Describing the Trend of Ethnic Identities </vt:lpstr>
      <vt:lpstr>Describing the Trend of Ethnic Identities </vt:lpstr>
      <vt:lpstr>Describing the Trend of Ethnic Identities </vt:lpstr>
      <vt:lpstr>Describing the Trend of Ethnic Identities </vt:lpstr>
      <vt:lpstr>Ethnic Identity turned Political</vt:lpstr>
      <vt:lpstr>Ethnic Identity turned Political</vt:lpstr>
      <vt:lpstr>Ethnic Identity turned Political</vt:lpstr>
      <vt:lpstr>Ethnic Identity turned Political</vt:lpstr>
      <vt:lpstr>What next?</vt:lpstr>
      <vt:lpstr>THANK  YOU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 on Border Crossing in Greater China: Production, Community and Identity  Center for China Studies, National Chengchi University, Taipei  13-14 September 2012</dc:title>
  <cp:lastModifiedBy>Valued Acer Customer</cp:lastModifiedBy>
  <cp:revision>21</cp:revision>
  <dcterms:created xsi:type="dcterms:W3CDTF">2012-06-08T14:49:06Z</dcterms:created>
  <dcterms:modified xsi:type="dcterms:W3CDTF">2012-09-13T18:45:10Z</dcterms:modified>
</cp:coreProperties>
</file>